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22"/>
  </p:notesMasterIdLst>
  <p:sldIdLst>
    <p:sldId id="256" r:id="rId5"/>
    <p:sldId id="257" r:id="rId6"/>
    <p:sldId id="258" r:id="rId7"/>
    <p:sldId id="259" r:id="rId8"/>
    <p:sldId id="296" r:id="rId9"/>
    <p:sldId id="290" r:id="rId10"/>
    <p:sldId id="262" r:id="rId11"/>
    <p:sldId id="282" r:id="rId12"/>
    <p:sldId id="297" r:id="rId13"/>
    <p:sldId id="293" r:id="rId14"/>
    <p:sldId id="298" r:id="rId15"/>
    <p:sldId id="299" r:id="rId16"/>
    <p:sldId id="300" r:id="rId17"/>
    <p:sldId id="301" r:id="rId18"/>
    <p:sldId id="302" r:id="rId19"/>
    <p:sldId id="303" r:id="rId20"/>
    <p:sldId id="304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Fira Sans" panose="020B0503050000020004" pitchFamily="34" charset="0"/>
      <p:regular r:id="rId27"/>
      <p:bold r:id="rId28"/>
      <p:italic r:id="rId29"/>
      <p:boldItalic r:id="rId30"/>
    </p:embeddedFont>
    <p:embeddedFont>
      <p:font typeface="Fira Sans Extra Condensed" panose="020F0502020204030204" pitchFamily="34" charset="0"/>
      <p:regular r:id="rId31"/>
      <p:bold r:id="rId32"/>
      <p:italic r:id="rId33"/>
      <p:boldItalic r:id="rId34"/>
    </p:embeddedFont>
    <p:embeddedFont>
      <p:font typeface="Fira Sans Extra Condensed SemiBold" panose="020B0603050000020004" pitchFamily="34" charset="0"/>
      <p:regular r:id="rId35"/>
      <p:bold r:id="rId36"/>
      <p:italic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5800"/>
    <a:srgbClr val="1A569C"/>
    <a:srgbClr val="FF8001"/>
    <a:srgbClr val="31ABD9"/>
    <a:srgbClr val="5ED1DC"/>
    <a:srgbClr val="FF964D"/>
    <a:srgbClr val="BFED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4B5926-9436-4B90-9C1E-9BBBC8022445}" v="158" dt="2023-11-30T18:43:38.619"/>
    <p1510:client id="{2CE7B9DE-FE71-4EBB-A7C6-A09DC0449651}" v="1430" dt="2023-11-30T18:35:59.964"/>
    <p1510:client id="{9B65E128-CFB4-4A68-A05B-31DFD00785B1}" v="895" dt="2023-11-30T23:41:27.631"/>
    <p1510:client id="{A44BFB00-9C79-1C48-A9E8-4934B36BB9CD}" v="29" dt="2023-12-01T15:01:08.356"/>
    <p1510:client id="{AB58B3D6-3BFE-4A5B-8EE0-BA478C65759F}" v="777" dt="2023-11-30T21:16:52.534"/>
    <p1510:client id="{B372ED44-C559-4250-927D-A8780C96BCA5}" v="140" dt="2023-11-30T23:56:16.897"/>
    <p1510:client id="{B758B0D4-79A8-438F-A9AB-F6AE9DF40DD0}" v="2" dt="2023-11-30T23:46:49.273"/>
    <p1510:client id="{BD432C4A-91A8-43E2-86DE-491348AA99CE}" v="8" dt="2023-11-30T16:33:59.970"/>
    <p1510:client id="{CA5A9430-538D-4238-B44F-AB3ABEA471D6}" v="3" dt="2023-11-30T23:59:08.8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63"/>
    <p:restoredTop sz="92806"/>
  </p:normalViewPr>
  <p:slideViewPr>
    <p:cSldViewPr snapToGrid="0">
      <p:cViewPr varScale="1">
        <p:scale>
          <a:sx n="182" d="100"/>
          <a:sy n="182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17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1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osheng Liu" userId="S::ly27@yorku.ca::66ceb2d1-ead1-418b-9e7d-bfc10bf641bb" providerId="AD" clId="Web-{CA5A9430-538D-4238-B44F-AB3ABEA471D6}"/>
    <pc:docChg chg="modSld">
      <pc:chgData name="Yaosheng Liu" userId="S::ly27@yorku.ca::66ceb2d1-ead1-418b-9e7d-bfc10bf641bb" providerId="AD" clId="Web-{CA5A9430-538D-4238-B44F-AB3ABEA471D6}" dt="2023-11-30T23:59:07.163" v="1" actId="20577"/>
      <pc:docMkLst>
        <pc:docMk/>
      </pc:docMkLst>
      <pc:sldChg chg="modSp">
        <pc:chgData name="Yaosheng Liu" userId="S::ly27@yorku.ca::66ceb2d1-ead1-418b-9e7d-bfc10bf641bb" providerId="AD" clId="Web-{CA5A9430-538D-4238-B44F-AB3ABEA471D6}" dt="2023-11-30T23:59:07.163" v="1" actId="20577"/>
        <pc:sldMkLst>
          <pc:docMk/>
          <pc:sldMk cId="0" sldId="259"/>
        </pc:sldMkLst>
        <pc:spChg chg="mod">
          <ac:chgData name="Yaosheng Liu" userId="S::ly27@yorku.ca::66ceb2d1-ead1-418b-9e7d-bfc10bf641bb" providerId="AD" clId="Web-{CA5A9430-538D-4238-B44F-AB3ABEA471D6}" dt="2023-11-30T23:59:07.163" v="1" actId="20577"/>
          <ac:spMkLst>
            <pc:docMk/>
            <pc:sldMk cId="0" sldId="259"/>
            <ac:spMk id="219" creationId="{00000000-0000-0000-0000-000000000000}"/>
          </ac:spMkLst>
        </pc:spChg>
      </pc:sldChg>
    </pc:docChg>
  </pc:docChgLst>
  <pc:docChgLst>
    <pc:chgData name="Pengbo Gao" userId="S::p9gao@yorku.ca::8ed3df53-8356-416c-9e71-92af6d6080f6" providerId="AD" clId="Web-{BD432C4A-91A8-43E2-86DE-491348AA99CE}"/>
    <pc:docChg chg="modSld">
      <pc:chgData name="Pengbo Gao" userId="S::p9gao@yorku.ca::8ed3df53-8356-416c-9e71-92af6d6080f6" providerId="AD" clId="Web-{BD432C4A-91A8-43E2-86DE-491348AA99CE}" dt="2023-11-30T16:33:59.892" v="6" actId="20577"/>
      <pc:docMkLst>
        <pc:docMk/>
      </pc:docMkLst>
      <pc:sldChg chg="modSp">
        <pc:chgData name="Pengbo Gao" userId="S::p9gao@yorku.ca::8ed3df53-8356-416c-9e71-92af6d6080f6" providerId="AD" clId="Web-{BD432C4A-91A8-43E2-86DE-491348AA99CE}" dt="2023-11-30T16:33:59.892" v="6" actId="20577"/>
        <pc:sldMkLst>
          <pc:docMk/>
          <pc:sldMk cId="0" sldId="257"/>
        </pc:sldMkLst>
        <pc:spChg chg="mod">
          <ac:chgData name="Pengbo Gao" userId="S::p9gao@yorku.ca::8ed3df53-8356-416c-9e71-92af6d6080f6" providerId="AD" clId="Web-{BD432C4A-91A8-43E2-86DE-491348AA99CE}" dt="2023-11-30T16:33:59.892" v="6" actId="20577"/>
          <ac:spMkLst>
            <pc:docMk/>
            <pc:sldMk cId="0" sldId="257"/>
            <ac:spMk id="104" creationId="{00000000-0000-0000-0000-000000000000}"/>
          </ac:spMkLst>
        </pc:spChg>
      </pc:sldChg>
    </pc:docChg>
  </pc:docChgLst>
  <pc:docChgLst>
    <pc:chgData name="Pengbo Gao" userId="S::p9gao@yorku.ca::8ed3df53-8356-416c-9e71-92af6d6080f6" providerId="AD" clId="Web-{B372ED44-C559-4250-927D-A8780C96BCA5}"/>
    <pc:docChg chg="modSld">
      <pc:chgData name="Pengbo Gao" userId="S::p9gao@yorku.ca::8ed3df53-8356-416c-9e71-92af6d6080f6" providerId="AD" clId="Web-{B372ED44-C559-4250-927D-A8780C96BCA5}" dt="2023-11-30T23:56:01.788" v="136" actId="20577"/>
      <pc:docMkLst>
        <pc:docMk/>
      </pc:docMkLst>
      <pc:sldChg chg="modSp">
        <pc:chgData name="Pengbo Gao" userId="S::p9gao@yorku.ca::8ed3df53-8356-416c-9e71-92af6d6080f6" providerId="AD" clId="Web-{B372ED44-C559-4250-927D-A8780C96BCA5}" dt="2023-11-30T23:56:01.788" v="136" actId="20577"/>
        <pc:sldMkLst>
          <pc:docMk/>
          <pc:sldMk cId="0" sldId="272"/>
        </pc:sldMkLst>
        <pc:spChg chg="mod">
          <ac:chgData name="Pengbo Gao" userId="S::p9gao@yorku.ca::8ed3df53-8356-416c-9e71-92af6d6080f6" providerId="AD" clId="Web-{B372ED44-C559-4250-927D-A8780C96BCA5}" dt="2023-11-30T23:56:01.788" v="136" actId="20577"/>
          <ac:spMkLst>
            <pc:docMk/>
            <pc:sldMk cId="0" sldId="272"/>
            <ac:spMk id="858" creationId="{00000000-0000-0000-0000-000000000000}"/>
          </ac:spMkLst>
        </pc:spChg>
      </pc:sldChg>
      <pc:sldChg chg="modSp">
        <pc:chgData name="Pengbo Gao" userId="S::p9gao@yorku.ca::8ed3df53-8356-416c-9e71-92af6d6080f6" providerId="AD" clId="Web-{B372ED44-C559-4250-927D-A8780C96BCA5}" dt="2023-11-30T23:55:01.085" v="128" actId="1076"/>
        <pc:sldMkLst>
          <pc:docMk/>
          <pc:sldMk cId="0" sldId="282"/>
        </pc:sldMkLst>
        <pc:spChg chg="mod">
          <ac:chgData name="Pengbo Gao" userId="S::p9gao@yorku.ca::8ed3df53-8356-416c-9e71-92af6d6080f6" providerId="AD" clId="Web-{B372ED44-C559-4250-927D-A8780C96BCA5}" dt="2023-11-30T23:48:48.663" v="57" actId="20577"/>
          <ac:spMkLst>
            <pc:docMk/>
            <pc:sldMk cId="0" sldId="282"/>
            <ac:spMk id="1450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53:30.944" v="115" actId="14100"/>
          <ac:spMkLst>
            <pc:docMk/>
            <pc:sldMk cId="0" sldId="282"/>
            <ac:spMk id="1451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53:08.772" v="110" actId="14100"/>
          <ac:spMkLst>
            <pc:docMk/>
            <pc:sldMk cId="0" sldId="282"/>
            <ac:spMk id="1452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50:17.850" v="81" actId="1076"/>
          <ac:spMkLst>
            <pc:docMk/>
            <pc:sldMk cId="0" sldId="282"/>
            <ac:spMk id="1453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52:56.944" v="108" actId="14100"/>
          <ac:spMkLst>
            <pc:docMk/>
            <pc:sldMk cId="0" sldId="282"/>
            <ac:spMk id="1454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55:01.085" v="128" actId="1076"/>
          <ac:spMkLst>
            <pc:docMk/>
            <pc:sldMk cId="0" sldId="282"/>
            <ac:spMk id="1456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53:45.960" v="119" actId="1076"/>
          <ac:spMkLst>
            <pc:docMk/>
            <pc:sldMk cId="0" sldId="282"/>
            <ac:spMk id="1457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54:39.772" v="124" actId="1076"/>
          <ac:spMkLst>
            <pc:docMk/>
            <pc:sldMk cId="0" sldId="282"/>
            <ac:spMk id="1458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54:54.007" v="127" actId="1076"/>
          <ac:spMkLst>
            <pc:docMk/>
            <pc:sldMk cId="0" sldId="282"/>
            <ac:spMk id="1459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49:37.913" v="69" actId="1076"/>
          <ac:spMkLst>
            <pc:docMk/>
            <pc:sldMk cId="0" sldId="282"/>
            <ac:spMk id="1462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49:27.585" v="66" actId="14100"/>
          <ac:spMkLst>
            <pc:docMk/>
            <pc:sldMk cId="0" sldId="282"/>
            <ac:spMk id="1464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49:52.772" v="74" actId="14100"/>
          <ac:spMkLst>
            <pc:docMk/>
            <pc:sldMk cId="0" sldId="282"/>
            <ac:spMk id="1468" creationId="{00000000-0000-0000-0000-000000000000}"/>
          </ac:spMkLst>
        </pc:spChg>
        <pc:spChg chg="mod">
          <ac:chgData name="Pengbo Gao" userId="S::p9gao@yorku.ca::8ed3df53-8356-416c-9e71-92af6d6080f6" providerId="AD" clId="Web-{B372ED44-C559-4250-927D-A8780C96BCA5}" dt="2023-11-30T23:49:45.788" v="71" actId="14100"/>
          <ac:spMkLst>
            <pc:docMk/>
            <pc:sldMk cId="0" sldId="282"/>
            <ac:spMk id="1480" creationId="{00000000-0000-0000-0000-000000000000}"/>
          </ac:spMkLst>
        </pc:spChg>
        <pc:grpChg chg="mod">
          <ac:chgData name="Pengbo Gao" userId="S::p9gao@yorku.ca::8ed3df53-8356-416c-9e71-92af6d6080f6" providerId="AD" clId="Web-{B372ED44-C559-4250-927D-A8780C96BCA5}" dt="2023-11-30T23:49:58.460" v="75" actId="1076"/>
          <ac:grpSpMkLst>
            <pc:docMk/>
            <pc:sldMk cId="0" sldId="282"/>
            <ac:grpSpMk id="1470" creationId="{00000000-0000-0000-0000-000000000000}"/>
          </ac:grpSpMkLst>
        </pc:grpChg>
        <pc:cxnChg chg="mod">
          <ac:chgData name="Pengbo Gao" userId="S::p9gao@yorku.ca::8ed3df53-8356-416c-9e71-92af6d6080f6" providerId="AD" clId="Web-{B372ED44-C559-4250-927D-A8780C96BCA5}" dt="2023-11-30T23:53:52.085" v="120" actId="14100"/>
          <ac:cxnSpMkLst>
            <pc:docMk/>
            <pc:sldMk cId="0" sldId="282"/>
            <ac:cxnSpMk id="1461" creationId="{00000000-0000-0000-0000-000000000000}"/>
          </ac:cxnSpMkLst>
        </pc:cxnChg>
        <pc:cxnChg chg="mod">
          <ac:chgData name="Pengbo Gao" userId="S::p9gao@yorku.ca::8ed3df53-8356-416c-9e71-92af6d6080f6" providerId="AD" clId="Web-{B372ED44-C559-4250-927D-A8780C96BCA5}" dt="2023-11-30T23:54:15.288" v="123" actId="14100"/>
          <ac:cxnSpMkLst>
            <pc:docMk/>
            <pc:sldMk cId="0" sldId="282"/>
            <ac:cxnSpMk id="1463" creationId="{00000000-0000-0000-0000-000000000000}"/>
          </ac:cxnSpMkLst>
        </pc:cxnChg>
        <pc:cxnChg chg="mod">
          <ac:chgData name="Pengbo Gao" userId="S::p9gao@yorku.ca::8ed3df53-8356-416c-9e71-92af6d6080f6" providerId="AD" clId="Web-{B372ED44-C559-4250-927D-A8780C96BCA5}" dt="2023-11-30T23:53:59.366" v="121" actId="14100"/>
          <ac:cxnSpMkLst>
            <pc:docMk/>
            <pc:sldMk cId="0" sldId="282"/>
            <ac:cxnSpMk id="1465" creationId="{00000000-0000-0000-0000-000000000000}"/>
          </ac:cxnSpMkLst>
        </pc:cxnChg>
        <pc:cxnChg chg="mod">
          <ac:chgData name="Pengbo Gao" userId="S::p9gao@yorku.ca::8ed3df53-8356-416c-9e71-92af6d6080f6" providerId="AD" clId="Web-{B372ED44-C559-4250-927D-A8780C96BCA5}" dt="2023-11-30T23:54:02.632" v="122" actId="14100"/>
          <ac:cxnSpMkLst>
            <pc:docMk/>
            <pc:sldMk cId="0" sldId="282"/>
            <ac:cxnSpMk id="1467" creationId="{00000000-0000-0000-0000-000000000000}"/>
          </ac:cxnSpMkLst>
        </pc:cxnChg>
      </pc:sldChg>
    </pc:docChg>
  </pc:docChgLst>
  <pc:docChgLst>
    <pc:chgData name="Pengbo Gao" userId="S::p9gao@yorku.ca::8ed3df53-8356-416c-9e71-92af6d6080f6" providerId="AD" clId="Web-{034B5926-9436-4B90-9C1E-9BBBC8022445}"/>
    <pc:docChg chg="modSld">
      <pc:chgData name="Pengbo Gao" userId="S::p9gao@yorku.ca::8ed3df53-8356-416c-9e71-92af6d6080f6" providerId="AD" clId="Web-{034B5926-9436-4B90-9C1E-9BBBC8022445}" dt="2023-11-30T18:43:38.619" v="153" actId="1076"/>
      <pc:docMkLst>
        <pc:docMk/>
      </pc:docMkLst>
      <pc:sldChg chg="modSp">
        <pc:chgData name="Pengbo Gao" userId="S::p9gao@yorku.ca::8ed3df53-8356-416c-9e71-92af6d6080f6" providerId="AD" clId="Web-{034B5926-9436-4B90-9C1E-9BBBC8022445}" dt="2023-11-30T18:40:55.741" v="98" actId="1076"/>
        <pc:sldMkLst>
          <pc:docMk/>
          <pc:sldMk cId="0" sldId="259"/>
        </pc:sldMkLst>
        <pc:spChg chg="mod">
          <ac:chgData name="Pengbo Gao" userId="S::p9gao@yorku.ca::8ed3df53-8356-416c-9e71-92af6d6080f6" providerId="AD" clId="Web-{034B5926-9436-4B90-9C1E-9BBBC8022445}" dt="2023-11-30T18:40:44.194" v="96" actId="1076"/>
          <ac:spMkLst>
            <pc:docMk/>
            <pc:sldMk cId="0" sldId="259"/>
            <ac:spMk id="246" creationId="{00000000-0000-0000-0000-000000000000}"/>
          </ac:spMkLst>
        </pc:spChg>
        <pc:spChg chg="mod">
          <ac:chgData name="Pengbo Gao" userId="S::p9gao@yorku.ca::8ed3df53-8356-416c-9e71-92af6d6080f6" providerId="AD" clId="Web-{034B5926-9436-4B90-9C1E-9BBBC8022445}" dt="2023-11-30T18:40:55.741" v="98" actId="1076"/>
          <ac:spMkLst>
            <pc:docMk/>
            <pc:sldMk cId="0" sldId="259"/>
            <ac:spMk id="247" creationId="{00000000-0000-0000-0000-000000000000}"/>
          </ac:spMkLst>
        </pc:spChg>
        <pc:spChg chg="mod">
          <ac:chgData name="Pengbo Gao" userId="S::p9gao@yorku.ca::8ed3df53-8356-416c-9e71-92af6d6080f6" providerId="AD" clId="Web-{034B5926-9436-4B90-9C1E-9BBBC8022445}" dt="2023-11-30T18:39:58.678" v="55" actId="1076"/>
          <ac:spMkLst>
            <pc:docMk/>
            <pc:sldMk cId="0" sldId="259"/>
            <ac:spMk id="248" creationId="{00000000-0000-0000-0000-000000000000}"/>
          </ac:spMkLst>
        </pc:spChg>
      </pc:sldChg>
      <pc:sldChg chg="addSp delSp modSp">
        <pc:chgData name="Pengbo Gao" userId="S::p9gao@yorku.ca::8ed3df53-8356-416c-9e71-92af6d6080f6" providerId="AD" clId="Web-{034B5926-9436-4B90-9C1E-9BBBC8022445}" dt="2023-11-30T18:43:38.619" v="153" actId="1076"/>
        <pc:sldMkLst>
          <pc:docMk/>
          <pc:sldMk cId="0" sldId="260"/>
        </pc:sldMkLst>
        <pc:spChg chg="mod">
          <ac:chgData name="Pengbo Gao" userId="S::p9gao@yorku.ca::8ed3df53-8356-416c-9e71-92af6d6080f6" providerId="AD" clId="Web-{034B5926-9436-4B90-9C1E-9BBBC8022445}" dt="2023-11-30T18:42:41.696" v="152" actId="1076"/>
          <ac:spMkLst>
            <pc:docMk/>
            <pc:sldMk cId="0" sldId="260"/>
            <ac:spMk id="6" creationId="{3614F782-D820-CE71-4955-A9DFE1FFA261}"/>
          </ac:spMkLst>
        </pc:spChg>
        <pc:spChg chg="del">
          <ac:chgData name="Pengbo Gao" userId="S::p9gao@yorku.ca::8ed3df53-8356-416c-9e71-92af6d6080f6" providerId="AD" clId="Web-{034B5926-9436-4B90-9C1E-9BBBC8022445}" dt="2023-11-30T18:41:45.336" v="110"/>
          <ac:spMkLst>
            <pc:docMk/>
            <pc:sldMk cId="0" sldId="260"/>
            <ac:spMk id="283" creationId="{00000000-0000-0000-0000-000000000000}"/>
          </ac:spMkLst>
        </pc:spChg>
        <pc:spChg chg="del">
          <ac:chgData name="Pengbo Gao" userId="S::p9gao@yorku.ca::8ed3df53-8356-416c-9e71-92af6d6080f6" providerId="AD" clId="Web-{034B5926-9436-4B90-9C1E-9BBBC8022445}" dt="2023-11-30T18:41:44.227" v="108"/>
          <ac:spMkLst>
            <pc:docMk/>
            <pc:sldMk cId="0" sldId="260"/>
            <ac:spMk id="284" creationId="{00000000-0000-0000-0000-000000000000}"/>
          </ac:spMkLst>
        </pc:spChg>
        <pc:spChg chg="del">
          <ac:chgData name="Pengbo Gao" userId="S::p9gao@yorku.ca::8ed3df53-8356-416c-9e71-92af6d6080f6" providerId="AD" clId="Web-{034B5926-9436-4B90-9C1E-9BBBC8022445}" dt="2023-11-30T18:41:44.773" v="109"/>
          <ac:spMkLst>
            <pc:docMk/>
            <pc:sldMk cId="0" sldId="260"/>
            <ac:spMk id="286" creationId="{00000000-0000-0000-0000-000000000000}"/>
          </ac:spMkLst>
        </pc:spChg>
        <pc:spChg chg="del">
          <ac:chgData name="Pengbo Gao" userId="S::p9gao@yorku.ca::8ed3df53-8356-416c-9e71-92af6d6080f6" providerId="AD" clId="Web-{034B5926-9436-4B90-9C1E-9BBBC8022445}" dt="2023-11-30T18:41:41.664" v="105"/>
          <ac:spMkLst>
            <pc:docMk/>
            <pc:sldMk cId="0" sldId="260"/>
            <ac:spMk id="287" creationId="{00000000-0000-0000-0000-000000000000}"/>
          </ac:spMkLst>
        </pc:spChg>
        <pc:spChg chg="del">
          <ac:chgData name="Pengbo Gao" userId="S::p9gao@yorku.ca::8ed3df53-8356-416c-9e71-92af6d6080f6" providerId="AD" clId="Web-{034B5926-9436-4B90-9C1E-9BBBC8022445}" dt="2023-11-30T18:41:42.773" v="106"/>
          <ac:spMkLst>
            <pc:docMk/>
            <pc:sldMk cId="0" sldId="260"/>
            <ac:spMk id="289" creationId="{00000000-0000-0000-0000-000000000000}"/>
          </ac:spMkLst>
        </pc:spChg>
        <pc:spChg chg="del">
          <ac:chgData name="Pengbo Gao" userId="S::p9gao@yorku.ca::8ed3df53-8356-416c-9e71-92af6d6080f6" providerId="AD" clId="Web-{034B5926-9436-4B90-9C1E-9BBBC8022445}" dt="2023-11-30T18:41:30.898" v="100"/>
          <ac:spMkLst>
            <pc:docMk/>
            <pc:sldMk cId="0" sldId="260"/>
            <ac:spMk id="292" creationId="{00000000-0000-0000-0000-000000000000}"/>
          </ac:spMkLst>
        </pc:spChg>
        <pc:spChg chg="del">
          <ac:chgData name="Pengbo Gao" userId="S::p9gao@yorku.ca::8ed3df53-8356-416c-9e71-92af6d6080f6" providerId="AD" clId="Web-{034B5926-9436-4B90-9C1E-9BBBC8022445}" dt="2023-11-30T18:41:40.539" v="104"/>
          <ac:spMkLst>
            <pc:docMk/>
            <pc:sldMk cId="0" sldId="260"/>
            <ac:spMk id="294" creationId="{00000000-0000-0000-0000-000000000000}"/>
          </ac:spMkLst>
        </pc:spChg>
        <pc:spChg chg="mod">
          <ac:chgData name="Pengbo Gao" userId="S::p9gao@yorku.ca::8ed3df53-8356-416c-9e71-92af6d6080f6" providerId="AD" clId="Web-{034B5926-9436-4B90-9C1E-9BBBC8022445}" dt="2023-11-30T18:43:38.619" v="153" actId="1076"/>
          <ac:spMkLst>
            <pc:docMk/>
            <pc:sldMk cId="0" sldId="260"/>
            <ac:spMk id="295" creationId="{00000000-0000-0000-0000-000000000000}"/>
          </ac:spMkLst>
        </pc:spChg>
        <pc:grpChg chg="del">
          <ac:chgData name="Pengbo Gao" userId="S::p9gao@yorku.ca::8ed3df53-8356-416c-9e71-92af6d6080f6" providerId="AD" clId="Web-{034B5926-9436-4B90-9C1E-9BBBC8022445}" dt="2023-11-30T18:41:43.586" v="107"/>
          <ac:grpSpMkLst>
            <pc:docMk/>
            <pc:sldMk cId="0" sldId="260"/>
            <ac:grpSpMk id="309" creationId="{00000000-0000-0000-0000-000000000000}"/>
          </ac:grpSpMkLst>
        </pc:grpChg>
        <pc:grpChg chg="del">
          <ac:chgData name="Pengbo Gao" userId="S::p9gao@yorku.ca::8ed3df53-8356-416c-9e71-92af6d6080f6" providerId="AD" clId="Web-{034B5926-9436-4B90-9C1E-9BBBC8022445}" dt="2023-11-30T18:41:28.992" v="99"/>
          <ac:grpSpMkLst>
            <pc:docMk/>
            <pc:sldMk cId="0" sldId="260"/>
            <ac:grpSpMk id="313" creationId="{00000000-0000-0000-0000-000000000000}"/>
          </ac:grpSpMkLst>
        </pc:grpChg>
        <pc:picChg chg="add mod">
          <ac:chgData name="Pengbo Gao" userId="S::p9gao@yorku.ca::8ed3df53-8356-416c-9e71-92af6d6080f6" providerId="AD" clId="Web-{034B5926-9436-4B90-9C1E-9BBBC8022445}" dt="2023-11-30T18:41:48.899" v="111" actId="1076"/>
          <ac:picMkLst>
            <pc:docMk/>
            <pc:sldMk cId="0" sldId="260"/>
            <ac:picMk id="2" creationId="{380E2328-08AE-110C-016B-47845923D2BC}"/>
          </ac:picMkLst>
        </pc:picChg>
      </pc:sldChg>
    </pc:docChg>
  </pc:docChgLst>
  <pc:docChgLst>
    <pc:chgData name="Pengbo Gao" userId="S::p9gao@yorku.ca::8ed3df53-8356-416c-9e71-92af6d6080f6" providerId="AD" clId="Web-{AB58B3D6-3BFE-4A5B-8EE0-BA478C65759F}"/>
    <pc:docChg chg="addSld modSld sldOrd">
      <pc:chgData name="Pengbo Gao" userId="S::p9gao@yorku.ca::8ed3df53-8356-416c-9e71-92af6d6080f6" providerId="AD" clId="Web-{AB58B3D6-3BFE-4A5B-8EE0-BA478C65759F}" dt="2023-11-30T21:16:51.316" v="716" actId="20577"/>
      <pc:docMkLst>
        <pc:docMk/>
      </pc:docMkLst>
      <pc:sldChg chg="addSp delSp modSp">
        <pc:chgData name="Pengbo Gao" userId="S::p9gao@yorku.ca::8ed3df53-8356-416c-9e71-92af6d6080f6" providerId="AD" clId="Web-{AB58B3D6-3BFE-4A5B-8EE0-BA478C65759F}" dt="2023-11-30T21:01:34.374" v="616" actId="1076"/>
        <pc:sldMkLst>
          <pc:docMk/>
          <pc:sldMk cId="0" sldId="260"/>
        </pc:sldMkLst>
        <pc:spChg chg="mod">
          <ac:chgData name="Pengbo Gao" userId="S::p9gao@yorku.ca::8ed3df53-8356-416c-9e71-92af6d6080f6" providerId="AD" clId="Web-{AB58B3D6-3BFE-4A5B-8EE0-BA478C65759F}" dt="2023-11-30T21:01:34.374" v="616" actId="1076"/>
          <ac:spMkLst>
            <pc:docMk/>
            <pc:sldMk cId="0" sldId="260"/>
            <ac:spMk id="290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0:18:18.128" v="46" actId="14100"/>
          <ac:spMkLst>
            <pc:docMk/>
            <pc:sldMk cId="0" sldId="260"/>
            <ac:spMk id="295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0:18:05.284" v="42" actId="1076"/>
          <ac:spMkLst>
            <pc:docMk/>
            <pc:sldMk cId="0" sldId="260"/>
            <ac:spMk id="296" creationId="{00000000-0000-0000-0000-000000000000}"/>
          </ac:spMkLst>
        </pc:spChg>
        <pc:spChg chg="del">
          <ac:chgData name="Pengbo Gao" userId="S::p9gao@yorku.ca::8ed3df53-8356-416c-9e71-92af6d6080f6" providerId="AD" clId="Web-{AB58B3D6-3BFE-4A5B-8EE0-BA478C65759F}" dt="2023-11-30T20:18:11.659" v="44"/>
          <ac:spMkLst>
            <pc:docMk/>
            <pc:sldMk cId="0" sldId="260"/>
            <ac:spMk id="297" creationId="{00000000-0000-0000-0000-000000000000}"/>
          </ac:spMkLst>
        </pc:spChg>
        <pc:spChg chg="del">
          <ac:chgData name="Pengbo Gao" userId="S::p9gao@yorku.ca::8ed3df53-8356-416c-9e71-92af6d6080f6" providerId="AD" clId="Web-{AB58B3D6-3BFE-4A5B-8EE0-BA478C65759F}" dt="2023-11-30T20:18:06.206" v="43"/>
          <ac:spMkLst>
            <pc:docMk/>
            <pc:sldMk cId="0" sldId="260"/>
            <ac:spMk id="298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0:36:06.383" v="120" actId="20577"/>
          <ac:spMkLst>
            <pc:docMk/>
            <pc:sldMk cId="0" sldId="260"/>
            <ac:spMk id="299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0:37:01.759" v="127" actId="14100"/>
          <ac:spMkLst>
            <pc:docMk/>
            <pc:sldMk cId="0" sldId="260"/>
            <ac:spMk id="300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0:38:04.103" v="197" actId="1076"/>
          <ac:spMkLst>
            <pc:docMk/>
            <pc:sldMk cId="0" sldId="260"/>
            <ac:spMk id="301" creationId="{00000000-0000-0000-0000-000000000000}"/>
          </ac:spMkLst>
        </pc:spChg>
        <pc:picChg chg="mod">
          <ac:chgData name="Pengbo Gao" userId="S::p9gao@yorku.ca::8ed3df53-8356-416c-9e71-92af6d6080f6" providerId="AD" clId="Web-{AB58B3D6-3BFE-4A5B-8EE0-BA478C65759F}" dt="2023-11-30T20:18:22.206" v="47" actId="14100"/>
          <ac:picMkLst>
            <pc:docMk/>
            <pc:sldMk cId="0" sldId="260"/>
            <ac:picMk id="2" creationId="{380E2328-08AE-110C-016B-47845923D2BC}"/>
          </ac:picMkLst>
        </pc:picChg>
        <pc:picChg chg="add mod">
          <ac:chgData name="Pengbo Gao" userId="S::p9gao@yorku.ca::8ed3df53-8356-416c-9e71-92af6d6080f6" providerId="AD" clId="Web-{AB58B3D6-3BFE-4A5B-8EE0-BA478C65759F}" dt="2023-11-30T20:17:51.144" v="37" actId="14100"/>
          <ac:picMkLst>
            <pc:docMk/>
            <pc:sldMk cId="0" sldId="260"/>
            <ac:picMk id="3" creationId="{4FD15DFD-CF6D-5F0F-DE22-11466D7BF8A6}"/>
          </ac:picMkLst>
        </pc:picChg>
        <pc:picChg chg="add mod">
          <ac:chgData name="Pengbo Gao" userId="S::p9gao@yorku.ca::8ed3df53-8356-416c-9e71-92af6d6080f6" providerId="AD" clId="Web-{AB58B3D6-3BFE-4A5B-8EE0-BA478C65759F}" dt="2023-11-30T20:36:46.477" v="122" actId="1076"/>
          <ac:picMkLst>
            <pc:docMk/>
            <pc:sldMk cId="0" sldId="260"/>
            <ac:picMk id="4" creationId="{E6750218-B943-B524-9E8C-116D504CF225}"/>
          </ac:picMkLst>
        </pc:picChg>
      </pc:sldChg>
      <pc:sldChg chg="modSp">
        <pc:chgData name="Pengbo Gao" userId="S::p9gao@yorku.ca::8ed3df53-8356-416c-9e71-92af6d6080f6" providerId="AD" clId="Web-{AB58B3D6-3BFE-4A5B-8EE0-BA478C65759F}" dt="2023-11-30T21:05:37.737" v="619" actId="20577"/>
        <pc:sldMkLst>
          <pc:docMk/>
          <pc:sldMk cId="0" sldId="261"/>
        </pc:sldMkLst>
        <pc:spChg chg="mod">
          <ac:chgData name="Pengbo Gao" userId="S::p9gao@yorku.ca::8ed3df53-8356-416c-9e71-92af6d6080f6" providerId="AD" clId="Web-{AB58B3D6-3BFE-4A5B-8EE0-BA478C65759F}" dt="2023-11-30T21:05:37.737" v="619" actId="20577"/>
          <ac:spMkLst>
            <pc:docMk/>
            <pc:sldMk cId="0" sldId="261"/>
            <ac:spMk id="325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0:59:59.060" v="611" actId="20577"/>
          <ac:spMkLst>
            <pc:docMk/>
            <pc:sldMk cId="0" sldId="261"/>
            <ac:spMk id="330" creationId="{00000000-0000-0000-0000-000000000000}"/>
          </ac:spMkLst>
        </pc:spChg>
      </pc:sldChg>
      <pc:sldChg chg="modSp ord">
        <pc:chgData name="Pengbo Gao" userId="S::p9gao@yorku.ca::8ed3df53-8356-416c-9e71-92af6d6080f6" providerId="AD" clId="Web-{AB58B3D6-3BFE-4A5B-8EE0-BA478C65759F}" dt="2023-11-30T21:13:54.423" v="709" actId="20577"/>
        <pc:sldMkLst>
          <pc:docMk/>
          <pc:sldMk cId="0" sldId="272"/>
        </pc:sldMkLst>
        <pc:spChg chg="mod">
          <ac:chgData name="Pengbo Gao" userId="S::p9gao@yorku.ca::8ed3df53-8356-416c-9e71-92af6d6080f6" providerId="AD" clId="Web-{AB58B3D6-3BFE-4A5B-8EE0-BA478C65759F}" dt="2023-11-30T21:05:41.362" v="620" actId="20577"/>
          <ac:spMkLst>
            <pc:docMk/>
            <pc:sldMk cId="0" sldId="272"/>
            <ac:spMk id="858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1:11:37.055" v="701" actId="20577"/>
          <ac:spMkLst>
            <pc:docMk/>
            <pc:sldMk cId="0" sldId="272"/>
            <ac:spMk id="880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1:10:26.835" v="661" actId="20577"/>
          <ac:spMkLst>
            <pc:docMk/>
            <pc:sldMk cId="0" sldId="272"/>
            <ac:spMk id="881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1:13:54.423" v="709" actId="20577"/>
          <ac:spMkLst>
            <pc:docMk/>
            <pc:sldMk cId="0" sldId="272"/>
            <ac:spMk id="885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1:09:48.319" v="651" actId="20577"/>
          <ac:spMkLst>
            <pc:docMk/>
            <pc:sldMk cId="0" sldId="272"/>
            <ac:spMk id="892" creationId="{00000000-0000-0000-0000-000000000000}"/>
          </ac:spMkLst>
        </pc:spChg>
      </pc:sldChg>
      <pc:sldChg chg="modSp ord">
        <pc:chgData name="Pengbo Gao" userId="S::p9gao@yorku.ca::8ed3df53-8356-416c-9e71-92af6d6080f6" providerId="AD" clId="Web-{AB58B3D6-3BFE-4A5B-8EE0-BA478C65759F}" dt="2023-11-30T21:16:51.316" v="716" actId="20577"/>
        <pc:sldMkLst>
          <pc:docMk/>
          <pc:sldMk cId="0" sldId="282"/>
        </pc:sldMkLst>
        <pc:spChg chg="mod">
          <ac:chgData name="Pengbo Gao" userId="S::p9gao@yorku.ca::8ed3df53-8356-416c-9e71-92af6d6080f6" providerId="AD" clId="Web-{AB58B3D6-3BFE-4A5B-8EE0-BA478C65759F}" dt="2023-11-30T21:16:51.316" v="716" actId="20577"/>
          <ac:spMkLst>
            <pc:docMk/>
            <pc:sldMk cId="0" sldId="282"/>
            <ac:spMk id="1450" creationId="{00000000-0000-0000-0000-000000000000}"/>
          </ac:spMkLst>
        </pc:spChg>
      </pc:sldChg>
      <pc:sldChg chg="addSp delSp modSp add replId">
        <pc:chgData name="Pengbo Gao" userId="S::p9gao@yorku.ca::8ed3df53-8356-416c-9e71-92af6d6080f6" providerId="AD" clId="Web-{AB58B3D6-3BFE-4A5B-8EE0-BA478C65759F}" dt="2023-11-30T21:01:29.515" v="615" actId="1076"/>
        <pc:sldMkLst>
          <pc:docMk/>
          <pc:sldMk cId="2943595676" sldId="290"/>
        </pc:sldMkLst>
        <pc:spChg chg="mod">
          <ac:chgData name="Pengbo Gao" userId="S::p9gao@yorku.ca::8ed3df53-8356-416c-9e71-92af6d6080f6" providerId="AD" clId="Web-{AB58B3D6-3BFE-4A5B-8EE0-BA478C65759F}" dt="2023-11-30T20:39:11.167" v="216" actId="1076"/>
          <ac:spMkLst>
            <pc:docMk/>
            <pc:sldMk cId="2943595676" sldId="290"/>
            <ac:spMk id="6" creationId="{3614F782-D820-CE71-4955-A9DFE1FFA261}"/>
          </ac:spMkLst>
        </pc:spChg>
        <pc:spChg chg="add mod">
          <ac:chgData name="Pengbo Gao" userId="S::p9gao@yorku.ca::8ed3df53-8356-416c-9e71-92af6d6080f6" providerId="AD" clId="Web-{AB58B3D6-3BFE-4A5B-8EE0-BA478C65759F}" dt="2023-11-30T20:43:34.093" v="386" actId="1076"/>
          <ac:spMkLst>
            <pc:docMk/>
            <pc:sldMk cId="2943595676" sldId="290"/>
            <ac:spMk id="10" creationId="{EEE05898-10F1-AF73-00EF-B88C2DC7428F}"/>
          </ac:spMkLst>
        </pc:spChg>
        <pc:spChg chg="mod">
          <ac:chgData name="Pengbo Gao" userId="S::p9gao@yorku.ca::8ed3df53-8356-416c-9e71-92af6d6080f6" providerId="AD" clId="Web-{AB58B3D6-3BFE-4A5B-8EE0-BA478C65759F}" dt="2023-11-30T21:01:29.515" v="615" actId="1076"/>
          <ac:spMkLst>
            <pc:docMk/>
            <pc:sldMk cId="2943595676" sldId="290"/>
            <ac:spMk id="290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0:40:58.965" v="299" actId="1076"/>
          <ac:spMkLst>
            <pc:docMk/>
            <pc:sldMk cId="2943595676" sldId="290"/>
            <ac:spMk id="295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0:41:32.435" v="310" actId="1076"/>
          <ac:spMkLst>
            <pc:docMk/>
            <pc:sldMk cId="2943595676" sldId="290"/>
            <ac:spMk id="296" creationId="{00000000-0000-0000-0000-000000000000}"/>
          </ac:spMkLst>
        </pc:spChg>
        <pc:spChg chg="del mod">
          <ac:chgData name="Pengbo Gao" userId="S::p9gao@yorku.ca::8ed3df53-8356-416c-9e71-92af6d6080f6" providerId="AD" clId="Web-{AB58B3D6-3BFE-4A5B-8EE0-BA478C65759F}" dt="2023-11-30T20:42:22.857" v="339"/>
          <ac:spMkLst>
            <pc:docMk/>
            <pc:sldMk cId="2943595676" sldId="290"/>
            <ac:spMk id="299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0:49:00.050" v="427" actId="14100"/>
          <ac:spMkLst>
            <pc:docMk/>
            <pc:sldMk cId="2943595676" sldId="290"/>
            <ac:spMk id="300" creationId="{00000000-0000-0000-0000-000000000000}"/>
          </ac:spMkLst>
        </pc:spChg>
        <pc:spChg chg="mod">
          <ac:chgData name="Pengbo Gao" userId="S::p9gao@yorku.ca::8ed3df53-8356-416c-9e71-92af6d6080f6" providerId="AD" clId="Web-{AB58B3D6-3BFE-4A5B-8EE0-BA478C65759F}" dt="2023-11-30T20:53:04.492" v="577" actId="20577"/>
          <ac:spMkLst>
            <pc:docMk/>
            <pc:sldMk cId="2943595676" sldId="290"/>
            <ac:spMk id="301" creationId="{00000000-0000-0000-0000-000000000000}"/>
          </ac:spMkLst>
        </pc:spChg>
        <pc:picChg chg="del">
          <ac:chgData name="Pengbo Gao" userId="S::p9gao@yorku.ca::8ed3df53-8356-416c-9e71-92af6d6080f6" providerId="AD" clId="Web-{AB58B3D6-3BFE-4A5B-8EE0-BA478C65759F}" dt="2023-11-30T20:39:20.933" v="217"/>
          <ac:picMkLst>
            <pc:docMk/>
            <pc:sldMk cId="2943595676" sldId="290"/>
            <ac:picMk id="2" creationId="{380E2328-08AE-110C-016B-47845923D2BC}"/>
          </ac:picMkLst>
        </pc:picChg>
        <pc:picChg chg="del">
          <ac:chgData name="Pengbo Gao" userId="S::p9gao@yorku.ca::8ed3df53-8356-416c-9e71-92af6d6080f6" providerId="AD" clId="Web-{AB58B3D6-3BFE-4A5B-8EE0-BA478C65759F}" dt="2023-11-30T20:41:11.434" v="300"/>
          <ac:picMkLst>
            <pc:docMk/>
            <pc:sldMk cId="2943595676" sldId="290"/>
            <ac:picMk id="3" creationId="{4FD15DFD-CF6D-5F0F-DE22-11466D7BF8A6}"/>
          </ac:picMkLst>
        </pc:picChg>
        <pc:picChg chg="del">
          <ac:chgData name="Pengbo Gao" userId="S::p9gao@yorku.ca::8ed3df53-8356-416c-9e71-92af6d6080f6" providerId="AD" clId="Web-{AB58B3D6-3BFE-4A5B-8EE0-BA478C65759F}" dt="2023-11-30T20:41:17.434" v="303"/>
          <ac:picMkLst>
            <pc:docMk/>
            <pc:sldMk cId="2943595676" sldId="290"/>
            <ac:picMk id="4" creationId="{E6750218-B943-B524-9E8C-116D504CF225}"/>
          </ac:picMkLst>
        </pc:picChg>
        <pc:picChg chg="add del mod">
          <ac:chgData name="Pengbo Gao" userId="S::p9gao@yorku.ca::8ed3df53-8356-416c-9e71-92af6d6080f6" providerId="AD" clId="Web-{AB58B3D6-3BFE-4A5B-8EE0-BA478C65759F}" dt="2023-11-30T20:39:46.808" v="224"/>
          <ac:picMkLst>
            <pc:docMk/>
            <pc:sldMk cId="2943595676" sldId="290"/>
            <ac:picMk id="5" creationId="{40DD026A-1BC7-206F-BA06-7F1B0F17DC6E}"/>
          </ac:picMkLst>
        </pc:picChg>
        <pc:picChg chg="add del mod">
          <ac:chgData name="Pengbo Gao" userId="S::p9gao@yorku.ca::8ed3df53-8356-416c-9e71-92af6d6080f6" providerId="AD" clId="Web-{AB58B3D6-3BFE-4A5B-8EE0-BA478C65759F}" dt="2023-11-30T20:39:28.292" v="220"/>
          <ac:picMkLst>
            <pc:docMk/>
            <pc:sldMk cId="2943595676" sldId="290"/>
            <ac:picMk id="7" creationId="{B5D4DABC-5E75-24ED-0EA7-A0051BB4D8BE}"/>
          </ac:picMkLst>
        </pc:picChg>
        <pc:picChg chg="add mod">
          <ac:chgData name="Pengbo Gao" userId="S::p9gao@yorku.ca::8ed3df53-8356-416c-9e71-92af6d6080f6" providerId="AD" clId="Web-{AB58B3D6-3BFE-4A5B-8EE0-BA478C65759F}" dt="2023-11-30T20:39:49.855" v="225" actId="1076"/>
          <ac:picMkLst>
            <pc:docMk/>
            <pc:sldMk cId="2943595676" sldId="290"/>
            <ac:picMk id="8" creationId="{F04C7A43-7C86-CA29-8067-A47DEC13E775}"/>
          </ac:picMkLst>
        </pc:picChg>
        <pc:picChg chg="add mod">
          <ac:chgData name="Pengbo Gao" userId="S::p9gao@yorku.ca::8ed3df53-8356-416c-9e71-92af6d6080f6" providerId="AD" clId="Web-{AB58B3D6-3BFE-4A5B-8EE0-BA478C65759F}" dt="2023-11-30T20:41:16.387" v="302" actId="1076"/>
          <ac:picMkLst>
            <pc:docMk/>
            <pc:sldMk cId="2943595676" sldId="290"/>
            <ac:picMk id="9" creationId="{E734C09D-BCC7-47C6-CB67-4E9A221078A5}"/>
          </ac:picMkLst>
        </pc:picChg>
        <pc:picChg chg="add mod">
          <ac:chgData name="Pengbo Gao" userId="S::p9gao@yorku.ca::8ed3df53-8356-416c-9e71-92af6d6080f6" providerId="AD" clId="Web-{AB58B3D6-3BFE-4A5B-8EE0-BA478C65759F}" dt="2023-11-30T20:49:32.426" v="437" actId="14100"/>
          <ac:picMkLst>
            <pc:docMk/>
            <pc:sldMk cId="2943595676" sldId="290"/>
            <ac:picMk id="11" creationId="{B12137F2-5309-F5DD-829A-951865E8C7C3}"/>
          </ac:picMkLst>
        </pc:picChg>
      </pc:sldChg>
    </pc:docChg>
  </pc:docChgLst>
  <pc:docChgLst>
    <pc:chgData name="Pengbo Gao" userId="S::p9gao@yorku.ca::8ed3df53-8356-416c-9e71-92af6d6080f6" providerId="AD" clId="Web-{9B65E128-CFB4-4A68-A05B-31DFD00785B1}"/>
    <pc:docChg chg="modSld sldOrd">
      <pc:chgData name="Pengbo Gao" userId="S::p9gao@yorku.ca::8ed3df53-8356-416c-9e71-92af6d6080f6" providerId="AD" clId="Web-{9B65E128-CFB4-4A68-A05B-31DFD00785B1}" dt="2023-11-30T23:41:27.631" v="877"/>
      <pc:docMkLst>
        <pc:docMk/>
      </pc:docMkLst>
      <pc:sldChg chg="modSp ord">
        <pc:chgData name="Pengbo Gao" userId="S::p9gao@yorku.ca::8ed3df53-8356-416c-9e71-92af6d6080f6" providerId="AD" clId="Web-{9B65E128-CFB4-4A68-A05B-31DFD00785B1}" dt="2023-11-30T23:24:53.287" v="564" actId="1076"/>
        <pc:sldMkLst>
          <pc:docMk/>
          <pc:sldMk cId="0" sldId="262"/>
        </pc:sldMkLst>
        <pc:spChg chg="mod">
          <ac:chgData name="Pengbo Gao" userId="S::p9gao@yorku.ca::8ed3df53-8356-416c-9e71-92af6d6080f6" providerId="AD" clId="Web-{9B65E128-CFB4-4A68-A05B-31DFD00785B1}" dt="2023-11-30T23:15:42.709" v="225" actId="20577"/>
          <ac:spMkLst>
            <pc:docMk/>
            <pc:sldMk cId="0" sldId="262"/>
            <ac:spMk id="345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15:30.553" v="215" actId="1076"/>
          <ac:spMkLst>
            <pc:docMk/>
            <pc:sldMk cId="0" sldId="262"/>
            <ac:spMk id="350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24:53.287" v="564" actId="1076"/>
          <ac:spMkLst>
            <pc:docMk/>
            <pc:sldMk cId="0" sldId="262"/>
            <ac:spMk id="351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15:23.631" v="214" actId="1076"/>
          <ac:spMkLst>
            <pc:docMk/>
            <pc:sldMk cId="0" sldId="262"/>
            <ac:spMk id="352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19:09.115" v="246" actId="1076"/>
          <ac:spMkLst>
            <pc:docMk/>
            <pc:sldMk cId="0" sldId="262"/>
            <ac:spMk id="353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14:15.787" v="190" actId="1076"/>
          <ac:spMkLst>
            <pc:docMk/>
            <pc:sldMk cId="0" sldId="262"/>
            <ac:spMk id="354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24:50.615" v="563" actId="1076"/>
          <ac:spMkLst>
            <pc:docMk/>
            <pc:sldMk cId="0" sldId="262"/>
            <ac:spMk id="355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19:35.115" v="249" actId="1076"/>
          <ac:spMkLst>
            <pc:docMk/>
            <pc:sldMk cId="0" sldId="262"/>
            <ac:spMk id="356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22:16.443" v="447" actId="1076"/>
          <ac:spMkLst>
            <pc:docMk/>
            <pc:sldMk cId="0" sldId="262"/>
            <ac:spMk id="357" creationId="{00000000-0000-0000-0000-000000000000}"/>
          </ac:spMkLst>
        </pc:spChg>
      </pc:sldChg>
      <pc:sldChg chg="delSp modSp">
        <pc:chgData name="Pengbo Gao" userId="S::p9gao@yorku.ca::8ed3df53-8356-416c-9e71-92af6d6080f6" providerId="AD" clId="Web-{9B65E128-CFB4-4A68-A05B-31DFD00785B1}" dt="2023-11-30T23:41:27.631" v="877"/>
        <pc:sldMkLst>
          <pc:docMk/>
          <pc:sldMk cId="0" sldId="282"/>
        </pc:sldMkLst>
        <pc:spChg chg="mod">
          <ac:chgData name="Pengbo Gao" userId="S::p9gao@yorku.ca::8ed3df53-8356-416c-9e71-92af6d6080f6" providerId="AD" clId="Web-{9B65E128-CFB4-4A68-A05B-31DFD00785B1}" dt="2023-11-30T23:29:45.037" v="579" actId="20577"/>
          <ac:spMkLst>
            <pc:docMk/>
            <pc:sldMk cId="0" sldId="282"/>
            <ac:spMk id="1450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31:07.397" v="584" actId="14100"/>
          <ac:spMkLst>
            <pc:docMk/>
            <pc:sldMk cId="0" sldId="282"/>
            <ac:spMk id="1451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33:54.475" v="670" actId="14100"/>
          <ac:spMkLst>
            <pc:docMk/>
            <pc:sldMk cId="0" sldId="282"/>
            <ac:spMk id="1452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38:21.756" v="788" actId="14100"/>
          <ac:spMkLst>
            <pc:docMk/>
            <pc:sldMk cId="0" sldId="282"/>
            <ac:spMk id="1453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41:02.381" v="869" actId="14100"/>
          <ac:spMkLst>
            <pc:docMk/>
            <pc:sldMk cId="0" sldId="282"/>
            <ac:spMk id="1454" creationId="{00000000-0000-0000-0000-000000000000}"/>
          </ac:spMkLst>
        </pc:spChg>
        <pc:spChg chg="del">
          <ac:chgData name="Pengbo Gao" userId="S::p9gao@yorku.ca::8ed3df53-8356-416c-9e71-92af6d6080f6" providerId="AD" clId="Web-{9B65E128-CFB4-4A68-A05B-31DFD00785B1}" dt="2023-11-30T23:41:26.710" v="876"/>
          <ac:spMkLst>
            <pc:docMk/>
            <pc:sldMk cId="0" sldId="282"/>
            <ac:spMk id="1455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34:28.569" v="700" actId="20577"/>
          <ac:spMkLst>
            <pc:docMk/>
            <pc:sldMk cId="0" sldId="282"/>
            <ac:spMk id="1456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34:38.912" v="701" actId="1076"/>
          <ac:spMkLst>
            <pc:docMk/>
            <pc:sldMk cId="0" sldId="282"/>
            <ac:spMk id="1457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41:06.538" v="870" actId="1076"/>
          <ac:spMkLst>
            <pc:docMk/>
            <pc:sldMk cId="0" sldId="282"/>
            <ac:spMk id="1458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38:48.288" v="791" actId="20577"/>
          <ac:spMkLst>
            <pc:docMk/>
            <pc:sldMk cId="0" sldId="282"/>
            <ac:spMk id="1459" creationId="{00000000-0000-0000-0000-000000000000}"/>
          </ac:spMkLst>
        </pc:spChg>
        <pc:spChg chg="del">
          <ac:chgData name="Pengbo Gao" userId="S::p9gao@yorku.ca::8ed3df53-8356-416c-9e71-92af6d6080f6" providerId="AD" clId="Web-{9B65E128-CFB4-4A68-A05B-31DFD00785B1}" dt="2023-11-30T23:41:24.866" v="875"/>
          <ac:spMkLst>
            <pc:docMk/>
            <pc:sldMk cId="0" sldId="282"/>
            <ac:spMk id="1460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36:30.006" v="768" actId="1076"/>
          <ac:spMkLst>
            <pc:docMk/>
            <pc:sldMk cId="0" sldId="282"/>
            <ac:spMk id="1462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33:17.850" v="665" actId="14100"/>
          <ac:spMkLst>
            <pc:docMk/>
            <pc:sldMk cId="0" sldId="282"/>
            <ac:spMk id="1464" creationId="{00000000-0000-0000-0000-000000000000}"/>
          </ac:spMkLst>
        </pc:spChg>
        <pc:spChg chg="del">
          <ac:chgData name="Pengbo Gao" userId="S::p9gao@yorku.ca::8ed3df53-8356-416c-9e71-92af6d6080f6" providerId="AD" clId="Web-{9B65E128-CFB4-4A68-A05B-31DFD00785B1}" dt="2023-11-30T23:41:23.413" v="874"/>
          <ac:spMkLst>
            <pc:docMk/>
            <pc:sldMk cId="0" sldId="282"/>
            <ac:spMk id="1466" creationId="{00000000-0000-0000-0000-000000000000}"/>
          </ac:spMkLst>
        </pc:spChg>
        <pc:spChg chg="del">
          <ac:chgData name="Pengbo Gao" userId="S::p9gao@yorku.ca::8ed3df53-8356-416c-9e71-92af6d6080f6" providerId="AD" clId="Web-{9B65E128-CFB4-4A68-A05B-31DFD00785B1}" dt="2023-11-30T23:41:12.959" v="872"/>
          <ac:spMkLst>
            <pc:docMk/>
            <pc:sldMk cId="0" sldId="282"/>
            <ac:spMk id="1479" creationId="{00000000-0000-0000-0000-000000000000}"/>
          </ac:spMkLst>
        </pc:spChg>
        <pc:spChg chg="mod">
          <ac:chgData name="Pengbo Gao" userId="S::p9gao@yorku.ca::8ed3df53-8356-416c-9e71-92af6d6080f6" providerId="AD" clId="Web-{9B65E128-CFB4-4A68-A05B-31DFD00785B1}" dt="2023-11-30T23:40:04.209" v="840" actId="14100"/>
          <ac:spMkLst>
            <pc:docMk/>
            <pc:sldMk cId="0" sldId="282"/>
            <ac:spMk id="1480" creationId="{00000000-0000-0000-0000-000000000000}"/>
          </ac:spMkLst>
        </pc:spChg>
        <pc:grpChg chg="mod">
          <ac:chgData name="Pengbo Gao" userId="S::p9gao@yorku.ca::8ed3df53-8356-416c-9e71-92af6d6080f6" providerId="AD" clId="Web-{9B65E128-CFB4-4A68-A05B-31DFD00785B1}" dt="2023-11-30T23:41:20.850" v="873" actId="1076"/>
          <ac:grpSpMkLst>
            <pc:docMk/>
            <pc:sldMk cId="0" sldId="282"/>
            <ac:grpSpMk id="1470" creationId="{00000000-0000-0000-0000-000000000000}"/>
          </ac:grpSpMkLst>
        </pc:grpChg>
        <pc:cxnChg chg="mod">
          <ac:chgData name="Pengbo Gao" userId="S::p9gao@yorku.ca::8ed3df53-8356-416c-9e71-92af6d6080f6" providerId="AD" clId="Web-{9B65E128-CFB4-4A68-A05B-31DFD00785B1}" dt="2023-11-30T23:32:13.787" v="605" actId="14100"/>
          <ac:cxnSpMkLst>
            <pc:docMk/>
            <pc:sldMk cId="0" sldId="282"/>
            <ac:cxnSpMk id="1461" creationId="{00000000-0000-0000-0000-000000000000}"/>
          </ac:cxnSpMkLst>
        </pc:cxnChg>
        <pc:cxnChg chg="mod">
          <ac:chgData name="Pengbo Gao" userId="S::p9gao@yorku.ca::8ed3df53-8356-416c-9e71-92af6d6080f6" providerId="AD" clId="Web-{9B65E128-CFB4-4A68-A05B-31DFD00785B1}" dt="2023-11-30T23:34:20.116" v="699" actId="14100"/>
          <ac:cxnSpMkLst>
            <pc:docMk/>
            <pc:sldMk cId="0" sldId="282"/>
            <ac:cxnSpMk id="1463" creationId="{00000000-0000-0000-0000-000000000000}"/>
          </ac:cxnSpMkLst>
        </pc:cxnChg>
        <pc:cxnChg chg="mod">
          <ac:chgData name="Pengbo Gao" userId="S::p9gao@yorku.ca::8ed3df53-8356-416c-9e71-92af6d6080f6" providerId="AD" clId="Web-{9B65E128-CFB4-4A68-A05B-31DFD00785B1}" dt="2023-11-30T23:38:37.397" v="790" actId="14100"/>
          <ac:cxnSpMkLst>
            <pc:docMk/>
            <pc:sldMk cId="0" sldId="282"/>
            <ac:cxnSpMk id="1465" creationId="{00000000-0000-0000-0000-000000000000}"/>
          </ac:cxnSpMkLst>
        </pc:cxnChg>
        <pc:cxnChg chg="del">
          <ac:chgData name="Pengbo Gao" userId="S::p9gao@yorku.ca::8ed3df53-8356-416c-9e71-92af6d6080f6" providerId="AD" clId="Web-{9B65E128-CFB4-4A68-A05B-31DFD00785B1}" dt="2023-11-30T23:41:27.631" v="877"/>
          <ac:cxnSpMkLst>
            <pc:docMk/>
            <pc:sldMk cId="0" sldId="282"/>
            <ac:cxnSpMk id="1469" creationId="{00000000-0000-0000-0000-000000000000}"/>
          </ac:cxnSpMkLst>
        </pc:cxnChg>
      </pc:sldChg>
    </pc:docChg>
  </pc:docChgLst>
  <pc:docChgLst>
    <pc:chgData name="Yuhui Gu" userId="07a775e0-c45b-4ee6-9bc8-9eef5301ff5c" providerId="ADAL" clId="{A44BFB00-9C79-1C48-A9E8-4934B36BB9CD}"/>
    <pc:docChg chg="undo custSel addSld delSld modSld sldOrd">
      <pc:chgData name="Yuhui Gu" userId="07a775e0-c45b-4ee6-9bc8-9eef5301ff5c" providerId="ADAL" clId="{A44BFB00-9C79-1C48-A9E8-4934B36BB9CD}" dt="2023-12-01T15:01:12.814" v="801" actId="1076"/>
      <pc:docMkLst>
        <pc:docMk/>
      </pc:docMkLst>
      <pc:sldChg chg="modSp mod">
        <pc:chgData name="Yuhui Gu" userId="07a775e0-c45b-4ee6-9bc8-9eef5301ff5c" providerId="ADAL" clId="{A44BFB00-9C79-1C48-A9E8-4934B36BB9CD}" dt="2023-11-30T23:22:27.288" v="0" actId="113"/>
        <pc:sldMkLst>
          <pc:docMk/>
          <pc:sldMk cId="0" sldId="257"/>
        </pc:sldMkLst>
        <pc:spChg chg="mod">
          <ac:chgData name="Yuhui Gu" userId="07a775e0-c45b-4ee6-9bc8-9eef5301ff5c" providerId="ADAL" clId="{A44BFB00-9C79-1C48-A9E8-4934B36BB9CD}" dt="2023-11-30T23:22:27.288" v="0" actId="113"/>
          <ac:spMkLst>
            <pc:docMk/>
            <pc:sldMk cId="0" sldId="257"/>
            <ac:spMk id="104" creationId="{00000000-0000-0000-0000-000000000000}"/>
          </ac:spMkLst>
        </pc:spChg>
      </pc:sldChg>
      <pc:sldChg chg="modSp mod">
        <pc:chgData name="Yuhui Gu" userId="07a775e0-c45b-4ee6-9bc8-9eef5301ff5c" providerId="ADAL" clId="{A44BFB00-9C79-1C48-A9E8-4934B36BB9CD}" dt="2023-11-30T23:22:36.240" v="1" actId="113"/>
        <pc:sldMkLst>
          <pc:docMk/>
          <pc:sldMk cId="0" sldId="258"/>
        </pc:sldMkLst>
        <pc:spChg chg="mod">
          <ac:chgData name="Yuhui Gu" userId="07a775e0-c45b-4ee6-9bc8-9eef5301ff5c" providerId="ADAL" clId="{A44BFB00-9C79-1C48-A9E8-4934B36BB9CD}" dt="2023-11-30T23:22:36.240" v="1" actId="113"/>
          <ac:spMkLst>
            <pc:docMk/>
            <pc:sldMk cId="0" sldId="258"/>
            <ac:spMk id="161" creationId="{00000000-0000-0000-0000-000000000000}"/>
          </ac:spMkLst>
        </pc:spChg>
      </pc:sldChg>
      <pc:sldChg chg="modSp mod">
        <pc:chgData name="Yuhui Gu" userId="07a775e0-c45b-4ee6-9bc8-9eef5301ff5c" providerId="ADAL" clId="{A44BFB00-9C79-1C48-A9E8-4934B36BB9CD}" dt="2023-11-30T23:23:00.260" v="5" actId="113"/>
        <pc:sldMkLst>
          <pc:docMk/>
          <pc:sldMk cId="0" sldId="259"/>
        </pc:sldMkLst>
        <pc:spChg chg="mod">
          <ac:chgData name="Yuhui Gu" userId="07a775e0-c45b-4ee6-9bc8-9eef5301ff5c" providerId="ADAL" clId="{A44BFB00-9C79-1C48-A9E8-4934B36BB9CD}" dt="2023-11-30T23:23:00.260" v="5" actId="113"/>
          <ac:spMkLst>
            <pc:docMk/>
            <pc:sldMk cId="0" sldId="259"/>
            <ac:spMk id="219" creationId="{00000000-0000-0000-0000-000000000000}"/>
          </ac:spMkLst>
        </pc:spChg>
        <pc:spChg chg="mod">
          <ac:chgData name="Yuhui Gu" userId="07a775e0-c45b-4ee6-9bc8-9eef5301ff5c" providerId="ADAL" clId="{A44BFB00-9C79-1C48-A9E8-4934B36BB9CD}" dt="2023-11-30T23:22:48.179" v="2" actId="14100"/>
          <ac:spMkLst>
            <pc:docMk/>
            <pc:sldMk cId="0" sldId="259"/>
            <ac:spMk id="245" creationId="{00000000-0000-0000-0000-000000000000}"/>
          </ac:spMkLst>
        </pc:spChg>
        <pc:spChg chg="mod">
          <ac:chgData name="Yuhui Gu" userId="07a775e0-c45b-4ee6-9bc8-9eef5301ff5c" providerId="ADAL" clId="{A44BFB00-9C79-1C48-A9E8-4934B36BB9CD}" dt="2023-11-30T23:22:55.311" v="4" actId="14100"/>
          <ac:spMkLst>
            <pc:docMk/>
            <pc:sldMk cId="0" sldId="259"/>
            <ac:spMk id="250" creationId="{00000000-0000-0000-0000-000000000000}"/>
          </ac:spMkLst>
        </pc:spChg>
      </pc:sldChg>
      <pc:sldChg chg="modSp mod">
        <pc:chgData name="Yuhui Gu" userId="07a775e0-c45b-4ee6-9bc8-9eef5301ff5c" providerId="ADAL" clId="{A44BFB00-9C79-1C48-A9E8-4934B36BB9CD}" dt="2023-11-30T23:23:07.524" v="6" actId="113"/>
        <pc:sldMkLst>
          <pc:docMk/>
          <pc:sldMk cId="0" sldId="260"/>
        </pc:sldMkLst>
        <pc:spChg chg="mod">
          <ac:chgData name="Yuhui Gu" userId="07a775e0-c45b-4ee6-9bc8-9eef5301ff5c" providerId="ADAL" clId="{A44BFB00-9C79-1C48-A9E8-4934B36BB9CD}" dt="2023-11-30T23:23:07.524" v="6" actId="113"/>
          <ac:spMkLst>
            <pc:docMk/>
            <pc:sldMk cId="0" sldId="260"/>
            <ac:spMk id="290" creationId="{00000000-0000-0000-0000-000000000000}"/>
          </ac:spMkLst>
        </pc:spChg>
      </pc:sldChg>
      <pc:sldChg chg="addSp delSp modSp mod">
        <pc:chgData name="Yuhui Gu" userId="07a775e0-c45b-4ee6-9bc8-9eef5301ff5c" providerId="ADAL" clId="{A44BFB00-9C79-1C48-A9E8-4934B36BB9CD}" dt="2023-12-01T14:38:21.791" v="553" actId="255"/>
        <pc:sldMkLst>
          <pc:docMk/>
          <pc:sldMk cId="0" sldId="261"/>
        </pc:sldMkLst>
        <pc:spChg chg="add mod">
          <ac:chgData name="Yuhui Gu" userId="07a775e0-c45b-4ee6-9bc8-9eef5301ff5c" providerId="ADAL" clId="{A44BFB00-9C79-1C48-A9E8-4934B36BB9CD}" dt="2023-12-01T14:38:21.791" v="553" actId="255"/>
          <ac:spMkLst>
            <pc:docMk/>
            <pc:sldMk cId="0" sldId="261"/>
            <ac:spMk id="2" creationId="{19492FE4-BC7F-A910-75A9-3BDA39B097B5}"/>
          </ac:spMkLst>
        </pc:spChg>
        <pc:spChg chg="add mod">
          <ac:chgData name="Yuhui Gu" userId="07a775e0-c45b-4ee6-9bc8-9eef5301ff5c" providerId="ADAL" clId="{A44BFB00-9C79-1C48-A9E8-4934B36BB9CD}" dt="2023-12-01T14:33:16.955" v="518" actId="1076"/>
          <ac:spMkLst>
            <pc:docMk/>
            <pc:sldMk cId="0" sldId="261"/>
            <ac:spMk id="4" creationId="{172F74CB-20D3-BF1E-6D43-5BB15EA6CA89}"/>
          </ac:spMkLst>
        </pc:spChg>
        <pc:spChg chg="mod">
          <ac:chgData name="Yuhui Gu" userId="07a775e0-c45b-4ee6-9bc8-9eef5301ff5c" providerId="ADAL" clId="{A44BFB00-9C79-1C48-A9E8-4934B36BB9CD}" dt="2023-12-01T14:17:47.918" v="302"/>
          <ac:spMkLst>
            <pc:docMk/>
            <pc:sldMk cId="0" sldId="261"/>
            <ac:spMk id="6" creationId="{A1F8C894-4B6C-9432-E737-56965D8072E8}"/>
          </ac:spMkLst>
        </pc:spChg>
        <pc:spChg chg="mod">
          <ac:chgData name="Yuhui Gu" userId="07a775e0-c45b-4ee6-9bc8-9eef5301ff5c" providerId="ADAL" clId="{A44BFB00-9C79-1C48-A9E8-4934B36BB9CD}" dt="2023-12-01T14:17:47.918" v="302"/>
          <ac:spMkLst>
            <pc:docMk/>
            <pc:sldMk cId="0" sldId="261"/>
            <ac:spMk id="7" creationId="{25902E6B-2434-7E24-9875-2DED23F71C41}"/>
          </ac:spMkLst>
        </pc:spChg>
        <pc:spChg chg="mod">
          <ac:chgData name="Yuhui Gu" userId="07a775e0-c45b-4ee6-9bc8-9eef5301ff5c" providerId="ADAL" clId="{A44BFB00-9C79-1C48-A9E8-4934B36BB9CD}" dt="2023-12-01T14:17:47.918" v="302"/>
          <ac:spMkLst>
            <pc:docMk/>
            <pc:sldMk cId="0" sldId="261"/>
            <ac:spMk id="8" creationId="{8D3ACCC6-FE23-12D1-33BA-A80E155AE210}"/>
          </ac:spMkLst>
        </pc:spChg>
        <pc:spChg chg="add mod">
          <ac:chgData name="Yuhui Gu" userId="07a775e0-c45b-4ee6-9bc8-9eef5301ff5c" providerId="ADAL" clId="{A44BFB00-9C79-1C48-A9E8-4934B36BB9CD}" dt="2023-12-01T14:34:38.142" v="532" actId="1076"/>
          <ac:spMkLst>
            <pc:docMk/>
            <pc:sldMk cId="0" sldId="261"/>
            <ac:spMk id="9" creationId="{06E696A0-63BC-A51D-82EC-9072DBFFCD0B}"/>
          </ac:spMkLst>
        </pc:spChg>
        <pc:spChg chg="mod">
          <ac:chgData name="Yuhui Gu" userId="07a775e0-c45b-4ee6-9bc8-9eef5301ff5c" providerId="ADAL" clId="{A44BFB00-9C79-1C48-A9E8-4934B36BB9CD}" dt="2023-12-01T14:20:10.884" v="309"/>
          <ac:spMkLst>
            <pc:docMk/>
            <pc:sldMk cId="0" sldId="261"/>
            <ac:spMk id="11" creationId="{08796786-CD5D-A4DD-BF26-91A2D288C1DA}"/>
          </ac:spMkLst>
        </pc:spChg>
        <pc:spChg chg="mod">
          <ac:chgData name="Yuhui Gu" userId="07a775e0-c45b-4ee6-9bc8-9eef5301ff5c" providerId="ADAL" clId="{A44BFB00-9C79-1C48-A9E8-4934B36BB9CD}" dt="2023-12-01T14:20:10.884" v="309"/>
          <ac:spMkLst>
            <pc:docMk/>
            <pc:sldMk cId="0" sldId="261"/>
            <ac:spMk id="12" creationId="{069AF404-6902-996C-D05A-9D39AE89ECF7}"/>
          </ac:spMkLst>
        </pc:spChg>
        <pc:spChg chg="add mod">
          <ac:chgData name="Yuhui Gu" userId="07a775e0-c45b-4ee6-9bc8-9eef5301ff5c" providerId="ADAL" clId="{A44BFB00-9C79-1C48-A9E8-4934B36BB9CD}" dt="2023-12-01T14:35:00.197" v="540" actId="5793"/>
          <ac:spMkLst>
            <pc:docMk/>
            <pc:sldMk cId="0" sldId="261"/>
            <ac:spMk id="13" creationId="{2B614333-58B3-C2F0-DB5D-63EA1E357CF1}"/>
          </ac:spMkLst>
        </pc:spChg>
        <pc:spChg chg="add mod">
          <ac:chgData name="Yuhui Gu" userId="07a775e0-c45b-4ee6-9bc8-9eef5301ff5c" providerId="ADAL" clId="{A44BFB00-9C79-1C48-A9E8-4934B36BB9CD}" dt="2023-12-01T14:33:31.545" v="522" actId="1076"/>
          <ac:spMkLst>
            <pc:docMk/>
            <pc:sldMk cId="0" sldId="261"/>
            <ac:spMk id="14" creationId="{08DEB464-FCE4-CDDA-E3D5-A2EA5FE35CA1}"/>
          </ac:spMkLst>
        </pc:spChg>
        <pc:spChg chg="mod">
          <ac:chgData name="Yuhui Gu" userId="07a775e0-c45b-4ee6-9bc8-9eef5301ff5c" providerId="ADAL" clId="{A44BFB00-9C79-1C48-A9E8-4934B36BB9CD}" dt="2023-12-01T14:26:59.769" v="441"/>
          <ac:spMkLst>
            <pc:docMk/>
            <pc:sldMk cId="0" sldId="261"/>
            <ac:spMk id="16" creationId="{9B8F2CA8-72EB-FAFA-AED7-8F245B3D3059}"/>
          </ac:spMkLst>
        </pc:spChg>
        <pc:spChg chg="mod">
          <ac:chgData name="Yuhui Gu" userId="07a775e0-c45b-4ee6-9bc8-9eef5301ff5c" providerId="ADAL" clId="{A44BFB00-9C79-1C48-A9E8-4934B36BB9CD}" dt="2023-12-01T14:26:59.769" v="441"/>
          <ac:spMkLst>
            <pc:docMk/>
            <pc:sldMk cId="0" sldId="261"/>
            <ac:spMk id="17" creationId="{9ACA2E52-138E-62EA-AE85-04CACABA8244}"/>
          </ac:spMkLst>
        </pc:spChg>
        <pc:spChg chg="mod">
          <ac:chgData name="Yuhui Gu" userId="07a775e0-c45b-4ee6-9bc8-9eef5301ff5c" providerId="ADAL" clId="{A44BFB00-9C79-1C48-A9E8-4934B36BB9CD}" dt="2023-12-01T14:26:59.769" v="441"/>
          <ac:spMkLst>
            <pc:docMk/>
            <pc:sldMk cId="0" sldId="261"/>
            <ac:spMk id="18" creationId="{A3161FEE-9146-F263-8D03-764614A4CFD9}"/>
          </ac:spMkLst>
        </pc:spChg>
        <pc:spChg chg="add mod">
          <ac:chgData name="Yuhui Gu" userId="07a775e0-c45b-4ee6-9bc8-9eef5301ff5c" providerId="ADAL" clId="{A44BFB00-9C79-1C48-A9E8-4934B36BB9CD}" dt="2023-12-01T14:33:38.360" v="524" actId="1076"/>
          <ac:spMkLst>
            <pc:docMk/>
            <pc:sldMk cId="0" sldId="261"/>
            <ac:spMk id="19" creationId="{22383C98-90A3-4DB3-200A-19D6AE709189}"/>
          </ac:spMkLst>
        </pc:spChg>
        <pc:spChg chg="add mod">
          <ac:chgData name="Yuhui Gu" userId="07a775e0-c45b-4ee6-9bc8-9eef5301ff5c" providerId="ADAL" clId="{A44BFB00-9C79-1C48-A9E8-4934B36BB9CD}" dt="2023-12-01T14:33:24.240" v="520" actId="14100"/>
          <ac:spMkLst>
            <pc:docMk/>
            <pc:sldMk cId="0" sldId="261"/>
            <ac:spMk id="20" creationId="{9DECBFA2-8F7C-D0BB-FFE6-2FC09CC9E600}"/>
          </ac:spMkLst>
        </pc:spChg>
        <pc:spChg chg="del">
          <ac:chgData name="Yuhui Gu" userId="07a775e0-c45b-4ee6-9bc8-9eef5301ff5c" providerId="ADAL" clId="{A44BFB00-9C79-1C48-A9E8-4934B36BB9CD}" dt="2023-12-01T14:15:43.082" v="251" actId="478"/>
          <ac:spMkLst>
            <pc:docMk/>
            <pc:sldMk cId="0" sldId="261"/>
            <ac:spMk id="325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5:50.650" v="255" actId="478"/>
          <ac:spMkLst>
            <pc:docMk/>
            <pc:sldMk cId="0" sldId="261"/>
            <ac:spMk id="326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5:51.679" v="256" actId="478"/>
          <ac:spMkLst>
            <pc:docMk/>
            <pc:sldMk cId="0" sldId="261"/>
            <ac:spMk id="327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5:53.837" v="258" actId="478"/>
          <ac:spMkLst>
            <pc:docMk/>
            <pc:sldMk cId="0" sldId="261"/>
            <ac:spMk id="328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5:57.187" v="260" actId="478"/>
          <ac:spMkLst>
            <pc:docMk/>
            <pc:sldMk cId="0" sldId="261"/>
            <ac:spMk id="329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5:55.320" v="259" actId="478"/>
          <ac:spMkLst>
            <pc:docMk/>
            <pc:sldMk cId="0" sldId="261"/>
            <ac:spMk id="331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5:59.237" v="261" actId="478"/>
          <ac:spMkLst>
            <pc:docMk/>
            <pc:sldMk cId="0" sldId="261"/>
            <ac:spMk id="332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6:01.017" v="262" actId="478"/>
          <ac:spMkLst>
            <pc:docMk/>
            <pc:sldMk cId="0" sldId="261"/>
            <ac:spMk id="333" creationId="{00000000-0000-0000-0000-000000000000}"/>
          </ac:spMkLst>
        </pc:spChg>
        <pc:spChg chg="mod">
          <ac:chgData name="Yuhui Gu" userId="07a775e0-c45b-4ee6-9bc8-9eef5301ff5c" providerId="ADAL" clId="{A44BFB00-9C79-1C48-A9E8-4934B36BB9CD}" dt="2023-12-01T14:33:14.682" v="517" actId="14100"/>
          <ac:spMkLst>
            <pc:docMk/>
            <pc:sldMk cId="0" sldId="261"/>
            <ac:spMk id="334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6:07.811" v="265" actId="478"/>
          <ac:spMkLst>
            <pc:docMk/>
            <pc:sldMk cId="0" sldId="261"/>
            <ac:spMk id="335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6:04.246" v="263" actId="478"/>
          <ac:spMkLst>
            <pc:docMk/>
            <pc:sldMk cId="0" sldId="261"/>
            <ac:spMk id="336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6:06.236" v="264" actId="478"/>
          <ac:spMkLst>
            <pc:docMk/>
            <pc:sldMk cId="0" sldId="261"/>
            <ac:spMk id="337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5:47.518" v="253" actId="478"/>
          <ac:spMkLst>
            <pc:docMk/>
            <pc:sldMk cId="0" sldId="261"/>
            <ac:spMk id="338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5:49.636" v="254" actId="478"/>
          <ac:spMkLst>
            <pc:docMk/>
            <pc:sldMk cId="0" sldId="261"/>
            <ac:spMk id="339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15:52.803" v="257" actId="478"/>
          <ac:spMkLst>
            <pc:docMk/>
            <pc:sldMk cId="0" sldId="261"/>
            <ac:spMk id="340" creationId="{00000000-0000-0000-0000-000000000000}"/>
          </ac:spMkLst>
        </pc:spChg>
        <pc:grpChg chg="add mod">
          <ac:chgData name="Yuhui Gu" userId="07a775e0-c45b-4ee6-9bc8-9eef5301ff5c" providerId="ADAL" clId="{A44BFB00-9C79-1C48-A9E8-4934B36BB9CD}" dt="2023-12-01T14:33:18.546" v="519" actId="1076"/>
          <ac:grpSpMkLst>
            <pc:docMk/>
            <pc:sldMk cId="0" sldId="261"/>
            <ac:grpSpMk id="5" creationId="{E2521C2E-3FD1-2953-C712-13B72DEA5DF4}"/>
          </ac:grpSpMkLst>
        </pc:grpChg>
        <pc:grpChg chg="add mod">
          <ac:chgData name="Yuhui Gu" userId="07a775e0-c45b-4ee6-9bc8-9eef5301ff5c" providerId="ADAL" clId="{A44BFB00-9C79-1C48-A9E8-4934B36BB9CD}" dt="2023-12-01T14:33:57.051" v="528" actId="1076"/>
          <ac:grpSpMkLst>
            <pc:docMk/>
            <pc:sldMk cId="0" sldId="261"/>
            <ac:grpSpMk id="10" creationId="{C98E0E94-31BA-C1CB-6E7C-7782AB1E39BE}"/>
          </ac:grpSpMkLst>
        </pc:grpChg>
        <pc:grpChg chg="add mod">
          <ac:chgData name="Yuhui Gu" userId="07a775e0-c45b-4ee6-9bc8-9eef5301ff5c" providerId="ADAL" clId="{A44BFB00-9C79-1C48-A9E8-4934B36BB9CD}" dt="2023-12-01T14:33:34.556" v="523" actId="1076"/>
          <ac:grpSpMkLst>
            <pc:docMk/>
            <pc:sldMk cId="0" sldId="261"/>
            <ac:grpSpMk id="15" creationId="{24559F0C-1212-027D-A098-B9DDAA9E4290}"/>
          </ac:grpSpMkLst>
        </pc:grpChg>
        <pc:picChg chg="add mod">
          <ac:chgData name="Yuhui Gu" userId="07a775e0-c45b-4ee6-9bc8-9eef5301ff5c" providerId="ADAL" clId="{A44BFB00-9C79-1C48-A9E8-4934B36BB9CD}" dt="2023-12-01T14:33:40.556" v="525" actId="14100"/>
          <ac:picMkLst>
            <pc:docMk/>
            <pc:sldMk cId="0" sldId="261"/>
            <ac:picMk id="3" creationId="{91160E4B-243D-EB0F-7534-4D3E7C262114}"/>
          </ac:picMkLst>
        </pc:picChg>
      </pc:sldChg>
      <pc:sldChg chg="modSp mod">
        <pc:chgData name="Yuhui Gu" userId="07a775e0-c45b-4ee6-9bc8-9eef5301ff5c" providerId="ADAL" clId="{A44BFB00-9C79-1C48-A9E8-4934B36BB9CD}" dt="2023-12-01T01:34:43.284" v="25" actId="20577"/>
        <pc:sldMkLst>
          <pc:docMk/>
          <pc:sldMk cId="0" sldId="262"/>
        </pc:sldMkLst>
        <pc:spChg chg="mod">
          <ac:chgData name="Yuhui Gu" userId="07a775e0-c45b-4ee6-9bc8-9eef5301ff5c" providerId="ADAL" clId="{A44BFB00-9C79-1C48-A9E8-4934B36BB9CD}" dt="2023-12-01T01:34:43.284" v="25" actId="20577"/>
          <ac:spMkLst>
            <pc:docMk/>
            <pc:sldMk cId="0" sldId="262"/>
            <ac:spMk id="345" creationId="{00000000-0000-0000-0000-000000000000}"/>
          </ac:spMkLst>
        </pc:spChg>
      </pc:sldChg>
      <pc:sldChg chg="addSp delSp modSp mod ord">
        <pc:chgData name="Yuhui Gu" userId="07a775e0-c45b-4ee6-9bc8-9eef5301ff5c" providerId="ADAL" clId="{A44BFB00-9C79-1C48-A9E8-4934B36BB9CD}" dt="2023-12-01T14:38:15.690" v="552" actId="255"/>
        <pc:sldMkLst>
          <pc:docMk/>
          <pc:sldMk cId="0" sldId="268"/>
        </pc:sldMkLst>
        <pc:spChg chg="add del mod">
          <ac:chgData name="Yuhui Gu" userId="07a775e0-c45b-4ee6-9bc8-9eef5301ff5c" providerId="ADAL" clId="{A44BFB00-9C79-1C48-A9E8-4934B36BB9CD}" dt="2023-12-01T01:34:58.599" v="30" actId="478"/>
          <ac:spMkLst>
            <pc:docMk/>
            <pc:sldMk cId="0" sldId="268"/>
            <ac:spMk id="3" creationId="{99383671-00D0-2D76-1379-B8DFF769FDD7}"/>
          </ac:spMkLst>
        </pc:spChg>
        <pc:spChg chg="add mod">
          <ac:chgData name="Yuhui Gu" userId="07a775e0-c45b-4ee6-9bc8-9eef5301ff5c" providerId="ADAL" clId="{A44BFB00-9C79-1C48-A9E8-4934B36BB9CD}" dt="2023-12-01T14:38:15.690" v="552" actId="255"/>
          <ac:spMkLst>
            <pc:docMk/>
            <pc:sldMk cId="0" sldId="268"/>
            <ac:spMk id="4" creationId="{F6EDE2F5-CC61-8421-3F0C-B49407E25BBB}"/>
          </ac:spMkLst>
        </pc:spChg>
        <pc:spChg chg="mod">
          <ac:chgData name="Yuhui Gu" userId="07a775e0-c45b-4ee6-9bc8-9eef5301ff5c" providerId="ADAL" clId="{A44BFB00-9C79-1C48-A9E8-4934B36BB9CD}" dt="2023-12-01T01:47:02.631" v="206" actId="20577"/>
          <ac:spMkLst>
            <pc:docMk/>
            <pc:sldMk cId="0" sldId="268"/>
            <ac:spMk id="578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01:47:05.810" v="207" actId="478"/>
          <ac:spMkLst>
            <pc:docMk/>
            <pc:sldMk cId="0" sldId="268"/>
            <ac:spMk id="579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06:12.039" v="209" actId="478"/>
          <ac:spMkLst>
            <pc:docMk/>
            <pc:sldMk cId="0" sldId="268"/>
            <ac:spMk id="580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06:14.152" v="211" actId="478"/>
          <ac:spMkLst>
            <pc:docMk/>
            <pc:sldMk cId="0" sldId="268"/>
            <ac:spMk id="581" creationId="{00000000-0000-0000-0000-000000000000}"/>
          </ac:spMkLst>
        </pc:spChg>
        <pc:spChg chg="del mod">
          <ac:chgData name="Yuhui Gu" userId="07a775e0-c45b-4ee6-9bc8-9eef5301ff5c" providerId="ADAL" clId="{A44BFB00-9C79-1C48-A9E8-4934B36BB9CD}" dt="2023-12-01T01:34:50.713" v="26" actId="478"/>
          <ac:spMkLst>
            <pc:docMk/>
            <pc:sldMk cId="0" sldId="268"/>
            <ac:spMk id="583" creationId="{00000000-0000-0000-0000-000000000000}"/>
          </ac:spMkLst>
        </pc:spChg>
        <pc:spChg chg="del mod">
          <ac:chgData name="Yuhui Gu" userId="07a775e0-c45b-4ee6-9bc8-9eef5301ff5c" providerId="ADAL" clId="{A44BFB00-9C79-1C48-A9E8-4934B36BB9CD}" dt="2023-12-01T01:42:58.787" v="142" actId="478"/>
          <ac:spMkLst>
            <pc:docMk/>
            <pc:sldMk cId="0" sldId="268"/>
            <ac:spMk id="584" creationId="{00000000-0000-0000-0000-000000000000}"/>
          </ac:spMkLst>
        </pc:spChg>
        <pc:spChg chg="mod">
          <ac:chgData name="Yuhui Gu" userId="07a775e0-c45b-4ee6-9bc8-9eef5301ff5c" providerId="ADAL" clId="{A44BFB00-9C79-1C48-A9E8-4934B36BB9CD}" dt="2023-12-01T14:24:08.714" v="384" actId="2710"/>
          <ac:spMkLst>
            <pc:docMk/>
            <pc:sldMk cId="0" sldId="268"/>
            <ac:spMk id="585" creationId="{00000000-0000-0000-0000-000000000000}"/>
          </ac:spMkLst>
        </pc:spChg>
        <pc:spChg chg="del mod">
          <ac:chgData name="Yuhui Gu" userId="07a775e0-c45b-4ee6-9bc8-9eef5301ff5c" providerId="ADAL" clId="{A44BFB00-9C79-1C48-A9E8-4934B36BB9CD}" dt="2023-12-01T01:43:00.614" v="143" actId="478"/>
          <ac:spMkLst>
            <pc:docMk/>
            <pc:sldMk cId="0" sldId="268"/>
            <ac:spMk id="586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01:38:34.891" v="102" actId="478"/>
          <ac:spMkLst>
            <pc:docMk/>
            <pc:sldMk cId="0" sldId="268"/>
            <ac:spMk id="587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06:17.951" v="212" actId="478"/>
          <ac:spMkLst>
            <pc:docMk/>
            <pc:sldMk cId="0" sldId="268"/>
            <ac:spMk id="588" creationId="{00000000-0000-0000-0000-000000000000}"/>
          </ac:spMkLst>
        </pc:spChg>
        <pc:spChg chg="mod">
          <ac:chgData name="Yuhui Gu" userId="07a775e0-c45b-4ee6-9bc8-9eef5301ff5c" providerId="ADAL" clId="{A44BFB00-9C79-1C48-A9E8-4934B36BB9CD}" dt="2023-12-01T14:08:30.466" v="249" actId="1076"/>
          <ac:spMkLst>
            <pc:docMk/>
            <pc:sldMk cId="0" sldId="268"/>
            <ac:spMk id="589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06:19.860" v="213" actId="478"/>
          <ac:spMkLst>
            <pc:docMk/>
            <pc:sldMk cId="0" sldId="268"/>
            <ac:spMk id="590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06:25.144" v="214" actId="478"/>
          <ac:spMkLst>
            <pc:docMk/>
            <pc:sldMk cId="0" sldId="268"/>
            <ac:spMk id="591" creationId="{00000000-0000-0000-0000-000000000000}"/>
          </ac:spMkLst>
        </pc:spChg>
        <pc:spChg chg="mod">
          <ac:chgData name="Yuhui Gu" userId="07a775e0-c45b-4ee6-9bc8-9eef5301ff5c" providerId="ADAL" clId="{A44BFB00-9C79-1C48-A9E8-4934B36BB9CD}" dt="2023-12-01T01:36:54.822" v="90" actId="20577"/>
          <ac:spMkLst>
            <pc:docMk/>
            <pc:sldMk cId="0" sldId="268"/>
            <ac:spMk id="593" creationId="{00000000-0000-0000-0000-000000000000}"/>
          </ac:spMkLst>
        </pc:spChg>
        <pc:spChg chg="del mod">
          <ac:chgData name="Yuhui Gu" userId="07a775e0-c45b-4ee6-9bc8-9eef5301ff5c" providerId="ADAL" clId="{A44BFB00-9C79-1C48-A9E8-4934B36BB9CD}" dt="2023-12-01T01:42:43.103" v="139" actId="478"/>
          <ac:spMkLst>
            <pc:docMk/>
            <pc:sldMk cId="0" sldId="268"/>
            <ac:spMk id="594" creationId="{00000000-0000-0000-0000-000000000000}"/>
          </ac:spMkLst>
        </pc:spChg>
        <pc:spChg chg="del mod">
          <ac:chgData name="Yuhui Gu" userId="07a775e0-c45b-4ee6-9bc8-9eef5301ff5c" providerId="ADAL" clId="{A44BFB00-9C79-1C48-A9E8-4934B36BB9CD}" dt="2023-12-01T01:43:01.775" v="144" actId="478"/>
          <ac:spMkLst>
            <pc:docMk/>
            <pc:sldMk cId="0" sldId="268"/>
            <ac:spMk id="595" creationId="{00000000-0000-0000-0000-000000000000}"/>
          </ac:spMkLst>
        </pc:spChg>
        <pc:spChg chg="del mod">
          <ac:chgData name="Yuhui Gu" userId="07a775e0-c45b-4ee6-9bc8-9eef5301ff5c" providerId="ADAL" clId="{A44BFB00-9C79-1C48-A9E8-4934B36BB9CD}" dt="2023-12-01T01:42:55.520" v="141" actId="478"/>
          <ac:spMkLst>
            <pc:docMk/>
            <pc:sldMk cId="0" sldId="268"/>
            <ac:spMk id="596" creationId="{00000000-0000-0000-0000-000000000000}"/>
          </ac:spMkLst>
        </pc:spChg>
        <pc:grpChg chg="del mod">
          <ac:chgData name="Yuhui Gu" userId="07a775e0-c45b-4ee6-9bc8-9eef5301ff5c" providerId="ADAL" clId="{A44BFB00-9C79-1C48-A9E8-4934B36BB9CD}" dt="2023-12-01T01:44:06.252" v="159" actId="478"/>
          <ac:grpSpMkLst>
            <pc:docMk/>
            <pc:sldMk cId="0" sldId="268"/>
            <ac:grpSpMk id="597" creationId="{00000000-0000-0000-0000-000000000000}"/>
          </ac:grpSpMkLst>
        </pc:grpChg>
        <pc:grpChg chg="del mod">
          <ac:chgData name="Yuhui Gu" userId="07a775e0-c45b-4ee6-9bc8-9eef5301ff5c" providerId="ADAL" clId="{A44BFB00-9C79-1C48-A9E8-4934B36BB9CD}" dt="2023-12-01T01:43:54.375" v="155" actId="478"/>
          <ac:grpSpMkLst>
            <pc:docMk/>
            <pc:sldMk cId="0" sldId="268"/>
            <ac:grpSpMk id="603" creationId="{00000000-0000-0000-0000-000000000000}"/>
          </ac:grpSpMkLst>
        </pc:grpChg>
        <pc:grpChg chg="del">
          <ac:chgData name="Yuhui Gu" userId="07a775e0-c45b-4ee6-9bc8-9eef5301ff5c" providerId="ADAL" clId="{A44BFB00-9C79-1C48-A9E8-4934B36BB9CD}" dt="2023-12-01T14:06:13.032" v="210" actId="478"/>
          <ac:grpSpMkLst>
            <pc:docMk/>
            <pc:sldMk cId="0" sldId="268"/>
            <ac:grpSpMk id="607" creationId="{00000000-0000-0000-0000-000000000000}"/>
          </ac:grpSpMkLst>
        </pc:grpChg>
        <pc:grpChg chg="del">
          <ac:chgData name="Yuhui Gu" userId="07a775e0-c45b-4ee6-9bc8-9eef5301ff5c" providerId="ADAL" clId="{A44BFB00-9C79-1C48-A9E8-4934B36BB9CD}" dt="2023-12-01T01:47:07.287" v="208" actId="478"/>
          <ac:grpSpMkLst>
            <pc:docMk/>
            <pc:sldMk cId="0" sldId="268"/>
            <ac:grpSpMk id="613" creationId="{00000000-0000-0000-0000-000000000000}"/>
          </ac:grpSpMkLst>
        </pc:grpChg>
      </pc:sldChg>
      <pc:sldChg chg="modSp mod">
        <pc:chgData name="Yuhui Gu" userId="07a775e0-c45b-4ee6-9bc8-9eef5301ff5c" providerId="ADAL" clId="{A44BFB00-9C79-1C48-A9E8-4934B36BB9CD}" dt="2023-12-01T01:28:50.627" v="10" actId="113"/>
        <pc:sldMkLst>
          <pc:docMk/>
          <pc:sldMk cId="2943595676" sldId="290"/>
        </pc:sldMkLst>
        <pc:spChg chg="mod">
          <ac:chgData name="Yuhui Gu" userId="07a775e0-c45b-4ee6-9bc8-9eef5301ff5c" providerId="ADAL" clId="{A44BFB00-9C79-1C48-A9E8-4934B36BB9CD}" dt="2023-12-01T01:28:50.627" v="10" actId="113"/>
          <ac:spMkLst>
            <pc:docMk/>
            <pc:sldMk cId="2943595676" sldId="290"/>
            <ac:spMk id="290" creationId="{00000000-0000-0000-0000-000000000000}"/>
          </ac:spMkLst>
        </pc:spChg>
      </pc:sldChg>
      <pc:sldChg chg="addSp delSp modSp add mod">
        <pc:chgData name="Yuhui Gu" userId="07a775e0-c45b-4ee6-9bc8-9eef5301ff5c" providerId="ADAL" clId="{A44BFB00-9C79-1C48-A9E8-4934B36BB9CD}" dt="2023-12-01T15:00:54.680" v="799" actId="1076"/>
        <pc:sldMkLst>
          <pc:docMk/>
          <pc:sldMk cId="2584190440" sldId="291"/>
        </pc:sldMkLst>
        <pc:spChg chg="mod">
          <ac:chgData name="Yuhui Gu" userId="07a775e0-c45b-4ee6-9bc8-9eef5301ff5c" providerId="ADAL" clId="{A44BFB00-9C79-1C48-A9E8-4934B36BB9CD}" dt="2023-12-01T14:46:08.267" v="626"/>
          <ac:spMkLst>
            <pc:docMk/>
            <pc:sldMk cId="2584190440" sldId="291"/>
            <ac:spMk id="3" creationId="{FD467C13-A2FA-833F-90A6-DF5627D8FDB2}"/>
          </ac:spMkLst>
        </pc:spChg>
        <pc:spChg chg="mod">
          <ac:chgData name="Yuhui Gu" userId="07a775e0-c45b-4ee6-9bc8-9eef5301ff5c" providerId="ADAL" clId="{A44BFB00-9C79-1C48-A9E8-4934B36BB9CD}" dt="2023-12-01T14:47:52.940" v="638" actId="1076"/>
          <ac:spMkLst>
            <pc:docMk/>
            <pc:sldMk cId="2584190440" sldId="291"/>
            <ac:spMk id="4" creationId="{F6EDE2F5-CC61-8421-3F0C-B49407E25BBB}"/>
          </ac:spMkLst>
        </pc:spChg>
        <pc:spChg chg="mod">
          <ac:chgData name="Yuhui Gu" userId="07a775e0-c45b-4ee6-9bc8-9eef5301ff5c" providerId="ADAL" clId="{A44BFB00-9C79-1C48-A9E8-4934B36BB9CD}" dt="2023-12-01T14:46:08.267" v="626"/>
          <ac:spMkLst>
            <pc:docMk/>
            <pc:sldMk cId="2584190440" sldId="291"/>
            <ac:spMk id="5" creationId="{9F54AEBF-5D8A-B85E-E9EE-7E17EDAC3AC7}"/>
          </ac:spMkLst>
        </pc:spChg>
        <pc:spChg chg="add mod">
          <ac:chgData name="Yuhui Gu" userId="07a775e0-c45b-4ee6-9bc8-9eef5301ff5c" providerId="ADAL" clId="{A44BFB00-9C79-1C48-A9E8-4934B36BB9CD}" dt="2023-12-01T15:00:49.486" v="798" actId="1076"/>
          <ac:spMkLst>
            <pc:docMk/>
            <pc:sldMk cId="2584190440" sldId="291"/>
            <ac:spMk id="6" creationId="{E111FC09-CD32-054E-BAFD-0D17CD9D51F2}"/>
          </ac:spMkLst>
        </pc:spChg>
        <pc:spChg chg="mod">
          <ac:chgData name="Yuhui Gu" userId="07a775e0-c45b-4ee6-9bc8-9eef5301ff5c" providerId="ADAL" clId="{A44BFB00-9C79-1C48-A9E8-4934B36BB9CD}" dt="2023-12-01T15:00:32.597" v="795" actId="14100"/>
          <ac:spMkLst>
            <pc:docMk/>
            <pc:sldMk cId="2584190440" sldId="291"/>
            <ac:spMk id="576" creationId="{00000000-0000-0000-0000-000000000000}"/>
          </ac:spMkLst>
        </pc:spChg>
        <pc:spChg chg="mod">
          <ac:chgData name="Yuhui Gu" userId="07a775e0-c45b-4ee6-9bc8-9eef5301ff5c" providerId="ADAL" clId="{A44BFB00-9C79-1C48-A9E8-4934B36BB9CD}" dt="2023-12-01T15:00:36.449" v="796" actId="1076"/>
          <ac:spMkLst>
            <pc:docMk/>
            <pc:sldMk cId="2584190440" sldId="291"/>
            <ac:spMk id="577" creationId="{00000000-0000-0000-0000-000000000000}"/>
          </ac:spMkLst>
        </pc:spChg>
        <pc:spChg chg="del mod">
          <ac:chgData name="Yuhui Gu" userId="07a775e0-c45b-4ee6-9bc8-9eef5301ff5c" providerId="ADAL" clId="{A44BFB00-9C79-1C48-A9E8-4934B36BB9CD}" dt="2023-12-01T14:39:36.954" v="557" actId="478"/>
          <ac:spMkLst>
            <pc:docMk/>
            <pc:sldMk cId="2584190440" sldId="291"/>
            <ac:spMk id="578" creationId="{00000000-0000-0000-0000-000000000000}"/>
          </ac:spMkLst>
        </pc:spChg>
        <pc:spChg chg="mod">
          <ac:chgData name="Yuhui Gu" userId="07a775e0-c45b-4ee6-9bc8-9eef5301ff5c" providerId="ADAL" clId="{A44BFB00-9C79-1C48-A9E8-4934B36BB9CD}" dt="2023-12-01T15:00:12.753" v="790" actId="14100"/>
          <ac:spMkLst>
            <pc:docMk/>
            <pc:sldMk cId="2584190440" sldId="291"/>
            <ac:spMk id="582" creationId="{00000000-0000-0000-0000-000000000000}"/>
          </ac:spMkLst>
        </pc:spChg>
        <pc:spChg chg="mod">
          <ac:chgData name="Yuhui Gu" userId="07a775e0-c45b-4ee6-9bc8-9eef5301ff5c" providerId="ADAL" clId="{A44BFB00-9C79-1C48-A9E8-4934B36BB9CD}" dt="2023-12-01T15:00:09.408" v="789" actId="1076"/>
          <ac:spMkLst>
            <pc:docMk/>
            <pc:sldMk cId="2584190440" sldId="291"/>
            <ac:spMk id="585" creationId="{00000000-0000-0000-0000-000000000000}"/>
          </ac:spMkLst>
        </pc:spChg>
        <pc:spChg chg="del">
          <ac:chgData name="Yuhui Gu" userId="07a775e0-c45b-4ee6-9bc8-9eef5301ff5c" providerId="ADAL" clId="{A44BFB00-9C79-1C48-A9E8-4934B36BB9CD}" dt="2023-12-01T14:39:43.021" v="560" actId="478"/>
          <ac:spMkLst>
            <pc:docMk/>
            <pc:sldMk cId="2584190440" sldId="291"/>
            <ac:spMk id="589" creationId="{00000000-0000-0000-0000-000000000000}"/>
          </ac:spMkLst>
        </pc:spChg>
        <pc:spChg chg="mod">
          <ac:chgData name="Yuhui Gu" userId="07a775e0-c45b-4ee6-9bc8-9eef5301ff5c" providerId="ADAL" clId="{A44BFB00-9C79-1C48-A9E8-4934B36BB9CD}" dt="2023-12-01T15:00:20.128" v="792" actId="1076"/>
          <ac:spMkLst>
            <pc:docMk/>
            <pc:sldMk cId="2584190440" sldId="291"/>
            <ac:spMk id="592" creationId="{00000000-0000-0000-0000-000000000000}"/>
          </ac:spMkLst>
        </pc:spChg>
        <pc:spChg chg="mod">
          <ac:chgData name="Yuhui Gu" userId="07a775e0-c45b-4ee6-9bc8-9eef5301ff5c" providerId="ADAL" clId="{A44BFB00-9C79-1C48-A9E8-4934B36BB9CD}" dt="2023-12-01T15:00:43.231" v="797" actId="1076"/>
          <ac:spMkLst>
            <pc:docMk/>
            <pc:sldMk cId="2584190440" sldId="291"/>
            <ac:spMk id="593" creationId="{00000000-0000-0000-0000-000000000000}"/>
          </ac:spMkLst>
        </pc:spChg>
        <pc:grpChg chg="add mod">
          <ac:chgData name="Yuhui Gu" userId="07a775e0-c45b-4ee6-9bc8-9eef5301ff5c" providerId="ADAL" clId="{A44BFB00-9C79-1C48-A9E8-4934B36BB9CD}" dt="2023-12-01T15:00:54.680" v="799" actId="1076"/>
          <ac:grpSpMkLst>
            <pc:docMk/>
            <pc:sldMk cId="2584190440" sldId="291"/>
            <ac:grpSpMk id="2" creationId="{3406E76E-DB16-63D4-EF99-11603539AEF1}"/>
          </ac:grpSpMkLst>
        </pc:grpChg>
      </pc:sldChg>
      <pc:sldChg chg="new del ord">
        <pc:chgData name="Yuhui Gu" userId="07a775e0-c45b-4ee6-9bc8-9eef5301ff5c" providerId="ADAL" clId="{A44BFB00-9C79-1C48-A9E8-4934B36BB9CD}" dt="2023-12-01T01:21:26.951" v="9" actId="2696"/>
        <pc:sldMkLst>
          <pc:docMk/>
          <pc:sldMk cId="2749933858" sldId="291"/>
        </pc:sldMkLst>
      </pc:sldChg>
      <pc:sldChg chg="addSp delSp modSp new mod">
        <pc:chgData name="Yuhui Gu" userId="07a775e0-c45b-4ee6-9bc8-9eef5301ff5c" providerId="ADAL" clId="{A44BFB00-9C79-1C48-A9E8-4934B36BB9CD}" dt="2023-12-01T15:01:12.814" v="801" actId="1076"/>
        <pc:sldMkLst>
          <pc:docMk/>
          <pc:sldMk cId="3377795169" sldId="292"/>
        </pc:sldMkLst>
        <pc:spChg chg="del">
          <ac:chgData name="Yuhui Gu" userId="07a775e0-c45b-4ee6-9bc8-9eef5301ff5c" providerId="ADAL" clId="{A44BFB00-9C79-1C48-A9E8-4934B36BB9CD}" dt="2023-12-01T14:47:47.389" v="636" actId="478"/>
          <ac:spMkLst>
            <pc:docMk/>
            <pc:sldMk cId="3377795169" sldId="292"/>
            <ac:spMk id="2" creationId="{64CB6AB7-35CF-71E7-26BC-EEB706530ECA}"/>
          </ac:spMkLst>
        </pc:spChg>
        <pc:spChg chg="add mod">
          <ac:chgData name="Yuhui Gu" userId="07a775e0-c45b-4ee6-9bc8-9eef5301ff5c" providerId="ADAL" clId="{A44BFB00-9C79-1C48-A9E8-4934B36BB9CD}" dt="2023-12-01T14:47:47.869" v="637"/>
          <ac:spMkLst>
            <pc:docMk/>
            <pc:sldMk cId="3377795169" sldId="292"/>
            <ac:spMk id="3" creationId="{42533EC5-B0CA-837C-BAC0-BED78320885E}"/>
          </ac:spMkLst>
        </pc:spChg>
        <pc:picChg chg="add mod">
          <ac:chgData name="Yuhui Gu" userId="07a775e0-c45b-4ee6-9bc8-9eef5301ff5c" providerId="ADAL" clId="{A44BFB00-9C79-1C48-A9E8-4934B36BB9CD}" dt="2023-12-01T15:01:12.814" v="801" actId="1076"/>
          <ac:picMkLst>
            <pc:docMk/>
            <pc:sldMk cId="3377795169" sldId="292"/>
            <ac:picMk id="4" creationId="{35B598CF-5AEB-E8B5-40A0-DFBDD3F4B872}"/>
          </ac:picMkLst>
        </pc:picChg>
      </pc:sldChg>
    </pc:docChg>
  </pc:docChgLst>
  <pc:docChgLst>
    <pc:chgData name="Pengbo Gao" userId="S::p9gao@yorku.ca::8ed3df53-8356-416c-9e71-92af6d6080f6" providerId="AD" clId="Web-{2CE7B9DE-FE71-4EBB-A7C6-A09DC0449651}"/>
    <pc:docChg chg="addSld delSld modSld">
      <pc:chgData name="Pengbo Gao" userId="S::p9gao@yorku.ca::8ed3df53-8356-416c-9e71-92af6d6080f6" providerId="AD" clId="Web-{2CE7B9DE-FE71-4EBB-A7C6-A09DC0449651}" dt="2023-11-30T18:35:59.964" v="1388" actId="1076"/>
      <pc:docMkLst>
        <pc:docMk/>
      </pc:docMkLst>
      <pc:sldChg chg="addSp delSp modSp">
        <pc:chgData name="Pengbo Gao" userId="S::p9gao@yorku.ca::8ed3df53-8356-416c-9e71-92af6d6080f6" providerId="AD" clId="Web-{2CE7B9DE-FE71-4EBB-A7C6-A09DC0449651}" dt="2023-11-30T17:01:45.899" v="253" actId="1076"/>
        <pc:sldMkLst>
          <pc:docMk/>
          <pc:sldMk cId="0" sldId="257"/>
        </pc:sldMkLst>
        <pc:spChg chg="del mod">
          <ac:chgData name="Pengbo Gao" userId="S::p9gao@yorku.ca::8ed3df53-8356-416c-9e71-92af6d6080f6" providerId="AD" clId="Web-{2CE7B9DE-FE71-4EBB-A7C6-A09DC0449651}" dt="2023-11-30T16:59:33.882" v="220"/>
          <ac:spMkLst>
            <pc:docMk/>
            <pc:sldMk cId="0" sldId="257"/>
            <ac:spMk id="97" creationId="{00000000-0000-0000-0000-000000000000}"/>
          </ac:spMkLst>
        </pc:spChg>
        <pc:spChg chg="del">
          <ac:chgData name="Pengbo Gao" userId="S::p9gao@yorku.ca::8ed3df53-8356-416c-9e71-92af6d6080f6" providerId="AD" clId="Web-{2CE7B9DE-FE71-4EBB-A7C6-A09DC0449651}" dt="2023-11-30T16:59:35.945" v="222"/>
          <ac:spMkLst>
            <pc:docMk/>
            <pc:sldMk cId="0" sldId="257"/>
            <ac:spMk id="98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00:52.883" v="240" actId="14100"/>
          <ac:spMkLst>
            <pc:docMk/>
            <pc:sldMk cId="0" sldId="257"/>
            <ac:spMk id="99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00:15.101" v="231" actId="1076"/>
          <ac:spMkLst>
            <pc:docMk/>
            <pc:sldMk cId="0" sldId="257"/>
            <ac:spMk id="100" creationId="{00000000-0000-0000-0000-000000000000}"/>
          </ac:spMkLst>
        </pc:spChg>
        <pc:spChg chg="add del mod">
          <ac:chgData name="Pengbo Gao" userId="S::p9gao@yorku.ca::8ed3df53-8356-416c-9e71-92af6d6080f6" providerId="AD" clId="Web-{2CE7B9DE-FE71-4EBB-A7C6-A09DC0449651}" dt="2023-11-30T17:01:05.993" v="244" actId="14100"/>
          <ac:spMkLst>
            <pc:docMk/>
            <pc:sldMk cId="0" sldId="257"/>
            <ac:spMk id="101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6:59:51.679" v="225" actId="14100"/>
          <ac:spMkLst>
            <pc:docMk/>
            <pc:sldMk cId="0" sldId="257"/>
            <ac:spMk id="103" creationId="{00000000-0000-0000-0000-000000000000}"/>
          </ac:spMkLst>
        </pc:spChg>
        <pc:spChg chg="del">
          <ac:chgData name="Pengbo Gao" userId="S::p9gao@yorku.ca::8ed3df53-8356-416c-9e71-92af6d6080f6" providerId="AD" clId="Web-{2CE7B9DE-FE71-4EBB-A7C6-A09DC0449651}" dt="2023-11-30T16:47:06.388" v="3"/>
          <ac:spMkLst>
            <pc:docMk/>
            <pc:sldMk cId="0" sldId="257"/>
            <ac:spMk id="105" creationId="{00000000-0000-0000-0000-000000000000}"/>
          </ac:spMkLst>
        </pc:spChg>
        <pc:spChg chg="del mod">
          <ac:chgData name="Pengbo Gao" userId="S::p9gao@yorku.ca::8ed3df53-8356-416c-9e71-92af6d6080f6" providerId="AD" clId="Web-{2CE7B9DE-FE71-4EBB-A7C6-A09DC0449651}" dt="2023-11-30T16:47:43.560" v="16"/>
          <ac:spMkLst>
            <pc:docMk/>
            <pc:sldMk cId="0" sldId="257"/>
            <ac:spMk id="106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6:59:23.023" v="216" actId="20577"/>
          <ac:spMkLst>
            <pc:docMk/>
            <pc:sldMk cId="0" sldId="257"/>
            <ac:spMk id="107" creationId="{00000000-0000-0000-0000-000000000000}"/>
          </ac:spMkLst>
        </pc:spChg>
        <pc:spChg chg="del mod">
          <ac:chgData name="Pengbo Gao" userId="S::p9gao@yorku.ca::8ed3df53-8356-416c-9e71-92af6d6080f6" providerId="AD" clId="Web-{2CE7B9DE-FE71-4EBB-A7C6-A09DC0449651}" dt="2023-11-30T16:52:18.001" v="80"/>
          <ac:spMkLst>
            <pc:docMk/>
            <pc:sldMk cId="0" sldId="257"/>
            <ac:spMk id="108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6:59:43.710" v="224" actId="1076"/>
          <ac:spMkLst>
            <pc:docMk/>
            <pc:sldMk cId="0" sldId="257"/>
            <ac:spMk id="109" creationId="{00000000-0000-0000-0000-000000000000}"/>
          </ac:spMkLst>
        </pc:spChg>
        <pc:spChg chg="del">
          <ac:chgData name="Pengbo Gao" userId="S::p9gao@yorku.ca::8ed3df53-8356-416c-9e71-92af6d6080f6" providerId="AD" clId="Web-{2CE7B9DE-FE71-4EBB-A7C6-A09DC0449651}" dt="2023-11-30T16:55:15.691" v="132"/>
          <ac:spMkLst>
            <pc:docMk/>
            <pc:sldMk cId="0" sldId="257"/>
            <ac:spMk id="110" creationId="{00000000-0000-0000-0000-000000000000}"/>
          </ac:spMkLst>
        </pc:spChg>
        <pc:spChg chg="del">
          <ac:chgData name="Pengbo Gao" userId="S::p9gao@yorku.ca::8ed3df53-8356-416c-9e71-92af6d6080f6" providerId="AD" clId="Web-{2CE7B9DE-FE71-4EBB-A7C6-A09DC0449651}" dt="2023-11-30T16:59:07.866" v="212"/>
          <ac:spMkLst>
            <pc:docMk/>
            <pc:sldMk cId="0" sldId="257"/>
            <ac:spMk id="111" creationId="{00000000-0000-0000-0000-000000000000}"/>
          </ac:spMkLst>
        </pc:spChg>
        <pc:spChg chg="add del mod">
          <ac:chgData name="Pengbo Gao" userId="S::p9gao@yorku.ca::8ed3df53-8356-416c-9e71-92af6d6080f6" providerId="AD" clId="Web-{2CE7B9DE-FE71-4EBB-A7C6-A09DC0449651}" dt="2023-11-30T17:01:14.680" v="246" actId="1076"/>
          <ac:spMkLst>
            <pc:docMk/>
            <pc:sldMk cId="0" sldId="257"/>
            <ac:spMk id="112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01:45.899" v="253" actId="1076"/>
          <ac:spMkLst>
            <pc:docMk/>
            <pc:sldMk cId="0" sldId="257"/>
            <ac:spMk id="124" creationId="{00000000-0000-0000-0000-000000000000}"/>
          </ac:spMkLst>
        </pc:spChg>
        <pc:spChg chg="del">
          <ac:chgData name="Pengbo Gao" userId="S::p9gao@yorku.ca::8ed3df53-8356-416c-9e71-92af6d6080f6" providerId="AD" clId="Web-{2CE7B9DE-FE71-4EBB-A7C6-A09DC0449651}" dt="2023-11-30T16:49:15.905" v="51"/>
          <ac:spMkLst>
            <pc:docMk/>
            <pc:sldMk cId="0" sldId="257"/>
            <ac:spMk id="125" creationId="{00000000-0000-0000-0000-000000000000}"/>
          </ac:spMkLst>
        </pc:spChg>
        <pc:spChg chg="add del mod">
          <ac:chgData name="Pengbo Gao" userId="S::p9gao@yorku.ca::8ed3df53-8356-416c-9e71-92af6d6080f6" providerId="AD" clId="Web-{2CE7B9DE-FE71-4EBB-A7C6-A09DC0449651}" dt="2023-11-30T17:01:28.899" v="248" actId="14100"/>
          <ac:spMkLst>
            <pc:docMk/>
            <pc:sldMk cId="0" sldId="257"/>
            <ac:spMk id="126" creationId="{00000000-0000-0000-0000-000000000000}"/>
          </ac:spMkLst>
        </pc:spChg>
        <pc:spChg chg="del">
          <ac:chgData name="Pengbo Gao" userId="S::p9gao@yorku.ca::8ed3df53-8356-416c-9e71-92af6d6080f6" providerId="AD" clId="Web-{2CE7B9DE-FE71-4EBB-A7C6-A09DC0449651}" dt="2023-11-30T16:48:48.764" v="45"/>
          <ac:spMkLst>
            <pc:docMk/>
            <pc:sldMk cId="0" sldId="257"/>
            <ac:spMk id="127" creationId="{00000000-0000-0000-0000-000000000000}"/>
          </ac:spMkLst>
        </pc:spChg>
        <pc:spChg chg="del mod">
          <ac:chgData name="Pengbo Gao" userId="S::p9gao@yorku.ca::8ed3df53-8356-416c-9e71-92af6d6080f6" providerId="AD" clId="Web-{2CE7B9DE-FE71-4EBB-A7C6-A09DC0449651}" dt="2023-11-30T16:58:40.803" v="203"/>
          <ac:spMkLst>
            <pc:docMk/>
            <pc:sldMk cId="0" sldId="257"/>
            <ac:spMk id="128" creationId="{00000000-0000-0000-0000-000000000000}"/>
          </ac:spMkLst>
        </pc:spChg>
        <pc:spChg chg="del">
          <ac:chgData name="Pengbo Gao" userId="S::p9gao@yorku.ca::8ed3df53-8356-416c-9e71-92af6d6080f6" providerId="AD" clId="Web-{2CE7B9DE-FE71-4EBB-A7C6-A09DC0449651}" dt="2023-11-30T16:49:22.312" v="54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01:34.681" v="250" actId="1076"/>
          <ac:spMkLst>
            <pc:docMk/>
            <pc:sldMk cId="0" sldId="257"/>
            <ac:spMk id="130" creationId="{00000000-0000-0000-0000-000000000000}"/>
          </ac:spMkLst>
        </pc:spChg>
        <pc:spChg chg="del">
          <ac:chgData name="Pengbo Gao" userId="S::p9gao@yorku.ca::8ed3df53-8356-416c-9e71-92af6d6080f6" providerId="AD" clId="Web-{2CE7B9DE-FE71-4EBB-A7C6-A09DC0449651}" dt="2023-11-30T16:49:08.765" v="49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00:27.758" v="234" actId="1076"/>
          <ac:spMkLst>
            <pc:docMk/>
            <pc:sldMk cId="0" sldId="257"/>
            <ac:spMk id="132" creationId="{00000000-0000-0000-0000-000000000000}"/>
          </ac:spMkLst>
        </pc:spChg>
        <pc:grpChg chg="del">
          <ac:chgData name="Pengbo Gao" userId="S::p9gao@yorku.ca::8ed3df53-8356-416c-9e71-92af6d6080f6" providerId="AD" clId="Web-{2CE7B9DE-FE71-4EBB-A7C6-A09DC0449651}" dt="2023-11-30T16:46:59.403" v="0"/>
          <ac:grpSpMkLst>
            <pc:docMk/>
            <pc:sldMk cId="0" sldId="257"/>
            <ac:grpSpMk id="113" creationId="{00000000-0000-0000-0000-000000000000}"/>
          </ac:grpSpMkLst>
        </pc:grpChg>
        <pc:grpChg chg="mod">
          <ac:chgData name="Pengbo Gao" userId="S::p9gao@yorku.ca::8ed3df53-8356-416c-9e71-92af6d6080f6" providerId="AD" clId="Web-{2CE7B9DE-FE71-4EBB-A7C6-A09DC0449651}" dt="2023-11-30T17:00:42.664" v="238" actId="1076"/>
          <ac:grpSpMkLst>
            <pc:docMk/>
            <pc:sldMk cId="0" sldId="257"/>
            <ac:grpSpMk id="133" creationId="{00000000-0000-0000-0000-000000000000}"/>
          </ac:grpSpMkLst>
        </pc:grpChg>
        <pc:grpChg chg="mod">
          <ac:chgData name="Pengbo Gao" userId="S::p9gao@yorku.ca::8ed3df53-8356-416c-9e71-92af6d6080f6" providerId="AD" clId="Web-{2CE7B9DE-FE71-4EBB-A7C6-A09DC0449651}" dt="2023-11-30T17:00:32.352" v="235" actId="1076"/>
          <ac:grpSpMkLst>
            <pc:docMk/>
            <pc:sldMk cId="0" sldId="257"/>
            <ac:grpSpMk id="139" creationId="{00000000-0000-0000-0000-000000000000}"/>
          </ac:grpSpMkLst>
        </pc:grpChg>
        <pc:grpChg chg="del">
          <ac:chgData name="Pengbo Gao" userId="S::p9gao@yorku.ca::8ed3df53-8356-416c-9e71-92af6d6080f6" providerId="AD" clId="Web-{2CE7B9DE-FE71-4EBB-A7C6-A09DC0449651}" dt="2023-11-30T16:59:34.663" v="221"/>
          <ac:grpSpMkLst>
            <pc:docMk/>
            <pc:sldMk cId="0" sldId="257"/>
            <ac:grpSpMk id="144" creationId="{00000000-0000-0000-0000-000000000000}"/>
          </ac:grpSpMkLst>
        </pc:grpChg>
        <pc:grpChg chg="mod">
          <ac:chgData name="Pengbo Gao" userId="S::p9gao@yorku.ca::8ed3df53-8356-416c-9e71-92af6d6080f6" providerId="AD" clId="Web-{2CE7B9DE-FE71-4EBB-A7C6-A09DC0449651}" dt="2023-11-30T17:00:17.914" v="232" actId="1076"/>
          <ac:grpSpMkLst>
            <pc:docMk/>
            <pc:sldMk cId="0" sldId="257"/>
            <ac:grpSpMk id="152" creationId="{00000000-0000-0000-0000-000000000000}"/>
          </ac:grpSpMkLst>
        </pc:grpChg>
      </pc:sldChg>
      <pc:sldChg chg="addSp delSp modSp">
        <pc:chgData name="Pengbo Gao" userId="S::p9gao@yorku.ca::8ed3df53-8356-416c-9e71-92af6d6080f6" providerId="AD" clId="Web-{2CE7B9DE-FE71-4EBB-A7C6-A09DC0449651}" dt="2023-11-30T18:35:59.964" v="1388" actId="1076"/>
        <pc:sldMkLst>
          <pc:docMk/>
          <pc:sldMk cId="0" sldId="258"/>
        </pc:sldMkLst>
        <pc:spChg chg="mod">
          <ac:chgData name="Pengbo Gao" userId="S::p9gao@yorku.ca::8ed3df53-8356-416c-9e71-92af6d6080f6" providerId="AD" clId="Web-{2CE7B9DE-FE71-4EBB-A7C6-A09DC0449651}" dt="2023-11-30T18:34:08.430" v="1371" actId="1076"/>
          <ac:spMkLst>
            <pc:docMk/>
            <pc:sldMk cId="0" sldId="258"/>
            <ac:spMk id="159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15:43.785" v="692" actId="14100"/>
          <ac:spMkLst>
            <pc:docMk/>
            <pc:sldMk cId="0" sldId="258"/>
            <ac:spMk id="160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06:50.294" v="301" actId="1076"/>
          <ac:spMkLst>
            <pc:docMk/>
            <pc:sldMk cId="0" sldId="258"/>
            <ac:spMk id="161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10:17.844" v="517" actId="1076"/>
          <ac:spMkLst>
            <pc:docMk/>
            <pc:sldMk cId="0" sldId="258"/>
            <ac:spMk id="162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18:02.662" v="843" actId="14100"/>
          <ac:spMkLst>
            <pc:docMk/>
            <pc:sldMk cId="0" sldId="258"/>
            <ac:spMk id="163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33:41.008" v="1363" actId="1076"/>
          <ac:spMkLst>
            <pc:docMk/>
            <pc:sldMk cId="0" sldId="258"/>
            <ac:spMk id="164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33:54.696" v="1367" actId="1076"/>
          <ac:spMkLst>
            <pc:docMk/>
            <pc:sldMk cId="0" sldId="258"/>
            <ac:spMk id="165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33:59.352" v="1369" actId="1076"/>
          <ac:spMkLst>
            <pc:docMk/>
            <pc:sldMk cId="0" sldId="258"/>
            <ac:spMk id="166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33:50.665" v="1366" actId="1076"/>
          <ac:spMkLst>
            <pc:docMk/>
            <pc:sldMk cId="0" sldId="258"/>
            <ac:spMk id="167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12:29.736" v="559" actId="20577"/>
          <ac:spMkLst>
            <pc:docMk/>
            <pc:sldMk cId="0" sldId="258"/>
            <ac:spMk id="168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16:12.130" v="695" actId="14100"/>
          <ac:spMkLst>
            <pc:docMk/>
            <pc:sldMk cId="0" sldId="258"/>
            <ac:spMk id="169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10:31.625" v="519" actId="1076"/>
          <ac:spMkLst>
            <pc:docMk/>
            <pc:sldMk cId="0" sldId="258"/>
            <ac:spMk id="170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10:35.328" v="520" actId="1076"/>
          <ac:spMkLst>
            <pc:docMk/>
            <pc:sldMk cId="0" sldId="258"/>
            <ac:spMk id="171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16:44.489" v="716" actId="1076"/>
          <ac:spMkLst>
            <pc:docMk/>
            <pc:sldMk cId="0" sldId="258"/>
            <ac:spMk id="172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18:17.678" v="844" actId="1076"/>
          <ac:spMkLst>
            <pc:docMk/>
            <pc:sldMk cId="0" sldId="258"/>
            <ac:spMk id="173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10:45.860" v="522" actId="1076"/>
          <ac:spMkLst>
            <pc:docMk/>
            <pc:sldMk cId="0" sldId="258"/>
            <ac:spMk id="174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10:50.313" v="523" actId="1076"/>
          <ac:spMkLst>
            <pc:docMk/>
            <pc:sldMk cId="0" sldId="258"/>
            <ac:spMk id="175" creationId="{00000000-0000-0000-0000-000000000000}"/>
          </ac:spMkLst>
        </pc:spChg>
        <pc:spChg chg="del mod">
          <ac:chgData name="Pengbo Gao" userId="S::p9gao@yorku.ca::8ed3df53-8356-416c-9e71-92af6d6080f6" providerId="AD" clId="Web-{2CE7B9DE-FE71-4EBB-A7C6-A09DC0449651}" dt="2023-11-30T18:34:40.056" v="1378"/>
          <ac:spMkLst>
            <pc:docMk/>
            <pc:sldMk cId="0" sldId="258"/>
            <ac:spMk id="201" creationId="{00000000-0000-0000-0000-000000000000}"/>
          </ac:spMkLst>
        </pc:spChg>
        <pc:grpChg chg="mod">
          <ac:chgData name="Pengbo Gao" userId="S::p9gao@yorku.ca::8ed3df53-8356-416c-9e71-92af6d6080f6" providerId="AD" clId="Web-{2CE7B9DE-FE71-4EBB-A7C6-A09DC0449651}" dt="2023-11-30T18:35:59.964" v="1388" actId="1076"/>
          <ac:grpSpMkLst>
            <pc:docMk/>
            <pc:sldMk cId="0" sldId="258"/>
            <ac:grpSpMk id="176" creationId="{00000000-0000-0000-0000-000000000000}"/>
          </ac:grpSpMkLst>
        </pc:grpChg>
        <pc:grpChg chg="del">
          <ac:chgData name="Pengbo Gao" userId="S::p9gao@yorku.ca::8ed3df53-8356-416c-9e71-92af6d6080f6" providerId="AD" clId="Web-{2CE7B9DE-FE71-4EBB-A7C6-A09DC0449651}" dt="2023-11-30T18:33:01.195" v="1358"/>
          <ac:grpSpMkLst>
            <pc:docMk/>
            <pc:sldMk cId="0" sldId="258"/>
            <ac:grpSpMk id="180" creationId="{00000000-0000-0000-0000-000000000000}"/>
          </ac:grpSpMkLst>
        </pc:grpChg>
        <pc:grpChg chg="mod">
          <ac:chgData name="Pengbo Gao" userId="S::p9gao@yorku.ca::8ed3df53-8356-416c-9e71-92af6d6080f6" providerId="AD" clId="Web-{2CE7B9DE-FE71-4EBB-A7C6-A09DC0449651}" dt="2023-11-30T18:34:29.634" v="1376" actId="1076"/>
          <ac:grpSpMkLst>
            <pc:docMk/>
            <pc:sldMk cId="0" sldId="258"/>
            <ac:grpSpMk id="183" creationId="{00000000-0000-0000-0000-000000000000}"/>
          </ac:grpSpMkLst>
        </pc:grpChg>
        <pc:grpChg chg="add del mod">
          <ac:chgData name="Pengbo Gao" userId="S::p9gao@yorku.ca::8ed3df53-8356-416c-9e71-92af6d6080f6" providerId="AD" clId="Web-{2CE7B9DE-FE71-4EBB-A7C6-A09DC0449651}" dt="2023-11-30T18:34:44.228" v="1379"/>
          <ac:grpSpMkLst>
            <pc:docMk/>
            <pc:sldMk cId="0" sldId="258"/>
            <ac:grpSpMk id="198" creationId="{00000000-0000-0000-0000-000000000000}"/>
          </ac:grpSpMkLst>
        </pc:grpChg>
        <pc:picChg chg="add mod">
          <ac:chgData name="Pengbo Gao" userId="S::p9gao@yorku.ca::8ed3df53-8356-416c-9e71-92af6d6080f6" providerId="AD" clId="Web-{2CE7B9DE-FE71-4EBB-A7C6-A09DC0449651}" dt="2023-11-30T18:33:44.086" v="1364" actId="1076"/>
          <ac:picMkLst>
            <pc:docMk/>
            <pc:sldMk cId="0" sldId="258"/>
            <ac:picMk id="2" creationId="{219B373F-C35E-4112-AD18-7714A924B118}"/>
          </ac:picMkLst>
        </pc:picChg>
        <pc:picChg chg="add del mod">
          <ac:chgData name="Pengbo Gao" userId="S::p9gao@yorku.ca::8ed3df53-8356-416c-9e71-92af6d6080f6" providerId="AD" clId="Web-{2CE7B9DE-FE71-4EBB-A7C6-A09DC0449651}" dt="2023-11-30T18:35:14.291" v="1381"/>
          <ac:picMkLst>
            <pc:docMk/>
            <pc:sldMk cId="0" sldId="258"/>
            <ac:picMk id="3" creationId="{98141F9E-9206-A428-6FB8-3C83C7C8E3B7}"/>
          </ac:picMkLst>
        </pc:picChg>
        <pc:picChg chg="add mod">
          <ac:chgData name="Pengbo Gao" userId="S::p9gao@yorku.ca::8ed3df53-8356-416c-9e71-92af6d6080f6" providerId="AD" clId="Web-{2CE7B9DE-FE71-4EBB-A7C6-A09DC0449651}" dt="2023-11-30T18:35:47.604" v="1387" actId="1076"/>
          <ac:picMkLst>
            <pc:docMk/>
            <pc:sldMk cId="0" sldId="258"/>
            <ac:picMk id="4" creationId="{9A463D65-6697-05A7-AAB1-750B49564A3F}"/>
          </ac:picMkLst>
        </pc:picChg>
      </pc:sldChg>
      <pc:sldChg chg="addSp delSp modSp add del">
        <pc:chgData name="Pengbo Gao" userId="S::p9gao@yorku.ca::8ed3df53-8356-416c-9e71-92af6d6080f6" providerId="AD" clId="Web-{2CE7B9DE-FE71-4EBB-A7C6-A09DC0449651}" dt="2023-11-30T18:32:03.256" v="1351" actId="1076"/>
        <pc:sldMkLst>
          <pc:docMk/>
          <pc:sldMk cId="0" sldId="259"/>
        </pc:sldMkLst>
        <pc:spChg chg="add del topLvl">
          <ac:chgData name="Pengbo Gao" userId="S::p9gao@yorku.ca::8ed3df53-8356-416c-9e71-92af6d6080f6" providerId="AD" clId="Web-{2CE7B9DE-FE71-4EBB-A7C6-A09DC0449651}" dt="2023-11-30T18:29:20.254" v="1331"/>
          <ac:spMkLst>
            <pc:docMk/>
            <pc:sldMk cId="0" sldId="259"/>
            <ac:spMk id="4" creationId="{775EFF73-929F-2AE7-0F49-92188EBCC9A1}"/>
          </ac:spMkLst>
        </pc:spChg>
        <pc:spChg chg="add del topLvl">
          <ac:chgData name="Pengbo Gao" userId="S::p9gao@yorku.ca::8ed3df53-8356-416c-9e71-92af6d6080f6" providerId="AD" clId="Web-{2CE7B9DE-FE71-4EBB-A7C6-A09DC0449651}" dt="2023-11-30T18:29:17.379" v="1330"/>
          <ac:spMkLst>
            <pc:docMk/>
            <pc:sldMk cId="0" sldId="259"/>
            <ac:spMk id="5" creationId="{B6F72689-0DDA-ADE9-E366-C6C40B89D6AB}"/>
          </ac:spMkLst>
        </pc:spChg>
        <pc:spChg chg="mod">
          <ac:chgData name="Pengbo Gao" userId="S::p9gao@yorku.ca::8ed3df53-8356-416c-9e71-92af6d6080f6" providerId="AD" clId="Web-{2CE7B9DE-FE71-4EBB-A7C6-A09DC0449651}" dt="2023-11-30T18:26:14.688" v="1314" actId="1076"/>
          <ac:spMkLst>
            <pc:docMk/>
            <pc:sldMk cId="0" sldId="259"/>
            <ac:spMk id="208" creationId="{00000000-0000-0000-0000-000000000000}"/>
          </ac:spMkLst>
        </pc:spChg>
        <pc:spChg chg="del mod">
          <ac:chgData name="Pengbo Gao" userId="S::p9gao@yorku.ca::8ed3df53-8356-416c-9e71-92af6d6080f6" providerId="AD" clId="Web-{2CE7B9DE-FE71-4EBB-A7C6-A09DC0449651}" dt="2023-11-30T18:24:19.608" v="1295"/>
          <ac:spMkLst>
            <pc:docMk/>
            <pc:sldMk cId="0" sldId="259"/>
            <ac:spMk id="210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26:41.141" v="1320" actId="1076"/>
          <ac:spMkLst>
            <pc:docMk/>
            <pc:sldMk cId="0" sldId="259"/>
            <ac:spMk id="212" creationId="{00000000-0000-0000-0000-000000000000}"/>
          </ac:spMkLst>
        </pc:spChg>
        <pc:spChg chg="del mod">
          <ac:chgData name="Pengbo Gao" userId="S::p9gao@yorku.ca::8ed3df53-8356-416c-9e71-92af6d6080f6" providerId="AD" clId="Web-{2CE7B9DE-FE71-4EBB-A7C6-A09DC0449651}" dt="2023-11-30T18:25:10.499" v="1302"/>
          <ac:spMkLst>
            <pc:docMk/>
            <pc:sldMk cId="0" sldId="259"/>
            <ac:spMk id="214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15:41.177" v="1180" actId="1076"/>
          <ac:spMkLst>
            <pc:docMk/>
            <pc:sldMk cId="0" sldId="259"/>
            <ac:spMk id="218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7:48:01.647" v="853" actId="20577"/>
          <ac:spMkLst>
            <pc:docMk/>
            <pc:sldMk cId="0" sldId="259"/>
            <ac:spMk id="219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15:34.880" v="1178" actId="1076"/>
          <ac:spMkLst>
            <pc:docMk/>
            <pc:sldMk cId="0" sldId="259"/>
            <ac:spMk id="244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15:28.926" v="1177" actId="1076"/>
          <ac:spMkLst>
            <pc:docMk/>
            <pc:sldMk cId="0" sldId="259"/>
            <ac:spMk id="245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26:29.360" v="1317" actId="1076"/>
          <ac:spMkLst>
            <pc:docMk/>
            <pc:sldMk cId="0" sldId="259"/>
            <ac:spMk id="246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26:33.860" v="1318" actId="1076"/>
          <ac:spMkLst>
            <pc:docMk/>
            <pc:sldMk cId="0" sldId="259"/>
            <ac:spMk id="247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27:42.986" v="1328" actId="1076"/>
          <ac:spMkLst>
            <pc:docMk/>
            <pc:sldMk cId="0" sldId="259"/>
            <ac:spMk id="248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27:31.658" v="1326" actId="1076"/>
          <ac:spMkLst>
            <pc:docMk/>
            <pc:sldMk cId="0" sldId="259"/>
            <ac:spMk id="249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13:01.111" v="1109" actId="1076"/>
          <ac:spMkLst>
            <pc:docMk/>
            <pc:sldMk cId="0" sldId="259"/>
            <ac:spMk id="250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26:02.047" v="1313" actId="1076"/>
          <ac:spMkLst>
            <pc:docMk/>
            <pc:sldMk cId="0" sldId="259"/>
            <ac:spMk id="251" creationId="{00000000-0000-0000-0000-000000000000}"/>
          </ac:spMkLst>
        </pc:spChg>
        <pc:spChg chg="del mod">
          <ac:chgData name="Pengbo Gao" userId="S::p9gao@yorku.ca::8ed3df53-8356-416c-9e71-92af6d6080f6" providerId="AD" clId="Web-{2CE7B9DE-FE71-4EBB-A7C6-A09DC0449651}" dt="2023-11-30T18:23:14.763" v="1272"/>
          <ac:spMkLst>
            <pc:docMk/>
            <pc:sldMk cId="0" sldId="259"/>
            <ac:spMk id="252" creationId="{00000000-0000-0000-0000-000000000000}"/>
          </ac:spMkLst>
        </pc:spChg>
        <pc:spChg chg="del">
          <ac:chgData name="Pengbo Gao" userId="S::p9gao@yorku.ca::8ed3df53-8356-416c-9e71-92af6d6080f6" providerId="AD" clId="Web-{2CE7B9DE-FE71-4EBB-A7C6-A09DC0449651}" dt="2023-11-30T18:24:19.076" v="1293"/>
          <ac:spMkLst>
            <pc:docMk/>
            <pc:sldMk cId="0" sldId="259"/>
            <ac:spMk id="253" creationId="{00000000-0000-0000-0000-000000000000}"/>
          </ac:spMkLst>
        </pc:spChg>
        <pc:spChg chg="del">
          <ac:chgData name="Pengbo Gao" userId="S::p9gao@yorku.ca::8ed3df53-8356-416c-9e71-92af6d6080f6" providerId="AD" clId="Web-{2CE7B9DE-FE71-4EBB-A7C6-A09DC0449651}" dt="2023-11-30T18:24:14.701" v="1292"/>
          <ac:spMkLst>
            <pc:docMk/>
            <pc:sldMk cId="0" sldId="259"/>
            <ac:spMk id="254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15:39.270" v="1179" actId="1076"/>
          <ac:spMkLst>
            <pc:docMk/>
            <pc:sldMk cId="0" sldId="259"/>
            <ac:spMk id="255" creationId="{00000000-0000-0000-0000-000000000000}"/>
          </ac:spMkLst>
        </pc:spChg>
        <pc:grpChg chg="add del">
          <ac:chgData name="Pengbo Gao" userId="S::p9gao@yorku.ca::8ed3df53-8356-416c-9e71-92af6d6080f6" providerId="AD" clId="Web-{2CE7B9DE-FE71-4EBB-A7C6-A09DC0449651}" dt="2023-11-30T18:29:17.379" v="1330"/>
          <ac:grpSpMkLst>
            <pc:docMk/>
            <pc:sldMk cId="0" sldId="259"/>
            <ac:grpSpMk id="3" creationId="{AC38851A-684B-32DD-0F98-EDA68F6DE647}"/>
          </ac:grpSpMkLst>
        </pc:grpChg>
        <pc:grpChg chg="add del mod">
          <ac:chgData name="Pengbo Gao" userId="S::p9gao@yorku.ca::8ed3df53-8356-416c-9e71-92af6d6080f6" providerId="AD" clId="Web-{2CE7B9DE-FE71-4EBB-A7C6-A09DC0449651}" dt="2023-11-30T18:24:55.765" v="1299"/>
          <ac:grpSpMkLst>
            <pc:docMk/>
            <pc:sldMk cId="0" sldId="259"/>
            <ac:grpSpMk id="220" creationId="{00000000-0000-0000-0000-000000000000}"/>
          </ac:grpSpMkLst>
        </pc:grpChg>
        <pc:grpChg chg="del mod">
          <ac:chgData name="Pengbo Gao" userId="S::p9gao@yorku.ca::8ed3df53-8356-416c-9e71-92af6d6080f6" providerId="AD" clId="Web-{2CE7B9DE-FE71-4EBB-A7C6-A09DC0449651}" dt="2023-11-30T18:26:52.017" v="1321"/>
          <ac:grpSpMkLst>
            <pc:docMk/>
            <pc:sldMk cId="0" sldId="259"/>
            <ac:grpSpMk id="256" creationId="{00000000-0000-0000-0000-000000000000}"/>
          </ac:grpSpMkLst>
        </pc:grpChg>
        <pc:grpChg chg="del mod">
          <ac:chgData name="Pengbo Gao" userId="S::p9gao@yorku.ca::8ed3df53-8356-416c-9e71-92af6d6080f6" providerId="AD" clId="Web-{2CE7B9DE-FE71-4EBB-A7C6-A09DC0449651}" dt="2023-11-30T18:31:04.224" v="1342"/>
          <ac:grpSpMkLst>
            <pc:docMk/>
            <pc:sldMk cId="0" sldId="259"/>
            <ac:grpSpMk id="263" creationId="{00000000-0000-0000-0000-000000000000}"/>
          </ac:grpSpMkLst>
        </pc:grpChg>
        <pc:grpChg chg="mod">
          <ac:chgData name="Pengbo Gao" userId="S::p9gao@yorku.ca::8ed3df53-8356-416c-9e71-92af6d6080f6" providerId="AD" clId="Web-{2CE7B9DE-FE71-4EBB-A7C6-A09DC0449651}" dt="2023-11-30T18:10:43.093" v="1092" actId="1076"/>
          <ac:grpSpMkLst>
            <pc:docMk/>
            <pc:sldMk cId="0" sldId="259"/>
            <ac:grpSpMk id="266" creationId="{00000000-0000-0000-0000-000000000000}"/>
          </ac:grpSpMkLst>
        </pc:grpChg>
        <pc:grpChg chg="del mod">
          <ac:chgData name="Pengbo Gao" userId="S::p9gao@yorku.ca::8ed3df53-8356-416c-9e71-92af6d6080f6" providerId="AD" clId="Web-{2CE7B9DE-FE71-4EBB-A7C6-A09DC0449651}" dt="2023-11-30T18:24:19.530" v="1294"/>
          <ac:grpSpMkLst>
            <pc:docMk/>
            <pc:sldMk cId="0" sldId="259"/>
            <ac:grpSpMk id="270" creationId="{00000000-0000-0000-0000-000000000000}"/>
          </ac:grpSpMkLst>
        </pc:grpChg>
        <pc:grpChg chg="del mod">
          <ac:chgData name="Pengbo Gao" userId="S::p9gao@yorku.ca::8ed3df53-8356-416c-9e71-92af6d6080f6" providerId="AD" clId="Web-{2CE7B9DE-FE71-4EBB-A7C6-A09DC0449651}" dt="2023-11-30T18:25:06.546" v="1301"/>
          <ac:grpSpMkLst>
            <pc:docMk/>
            <pc:sldMk cId="0" sldId="259"/>
            <ac:grpSpMk id="275" creationId="{00000000-0000-0000-0000-000000000000}"/>
          </ac:grpSpMkLst>
        </pc:grpChg>
        <pc:picChg chg="add mod">
          <ac:chgData name="Pengbo Gao" userId="S::p9gao@yorku.ca::8ed3df53-8356-416c-9e71-92af6d6080f6" providerId="AD" clId="Web-{2CE7B9DE-FE71-4EBB-A7C6-A09DC0449651}" dt="2023-11-30T18:29:39.144" v="1337" actId="14100"/>
          <ac:picMkLst>
            <pc:docMk/>
            <pc:sldMk cId="0" sldId="259"/>
            <ac:picMk id="6" creationId="{0F0B2C2F-26B5-FFF7-DA02-BF3E4B740CC3}"/>
          </ac:picMkLst>
        </pc:picChg>
        <pc:picChg chg="add mod">
          <ac:chgData name="Pengbo Gao" userId="S::p9gao@yorku.ca::8ed3df53-8356-416c-9e71-92af6d6080f6" providerId="AD" clId="Web-{2CE7B9DE-FE71-4EBB-A7C6-A09DC0449651}" dt="2023-11-30T18:30:43.599" v="1341" actId="14100"/>
          <ac:picMkLst>
            <pc:docMk/>
            <pc:sldMk cId="0" sldId="259"/>
            <ac:picMk id="7" creationId="{BE587A55-2D4A-7404-7850-3CCB6162B48F}"/>
          </ac:picMkLst>
        </pc:picChg>
        <pc:picChg chg="add del mod">
          <ac:chgData name="Pengbo Gao" userId="S::p9gao@yorku.ca::8ed3df53-8356-416c-9e71-92af6d6080f6" providerId="AD" clId="Web-{2CE7B9DE-FE71-4EBB-A7C6-A09DC0449651}" dt="2023-11-30T18:31:11.552" v="1344"/>
          <ac:picMkLst>
            <pc:docMk/>
            <pc:sldMk cId="0" sldId="259"/>
            <ac:picMk id="8" creationId="{2CF534BB-8534-1040-7DDE-001C3D5531AC}"/>
          </ac:picMkLst>
        </pc:picChg>
        <pc:picChg chg="add del mod">
          <ac:chgData name="Pengbo Gao" userId="S::p9gao@yorku.ca::8ed3df53-8356-416c-9e71-92af6d6080f6" providerId="AD" clId="Web-{2CE7B9DE-FE71-4EBB-A7C6-A09DC0449651}" dt="2023-11-30T18:31:21.943" v="1346"/>
          <ac:picMkLst>
            <pc:docMk/>
            <pc:sldMk cId="0" sldId="259"/>
            <ac:picMk id="9" creationId="{DC7D46FA-9B3B-E0B9-9E7A-84C28C2012DE}"/>
          </ac:picMkLst>
        </pc:picChg>
        <pc:picChg chg="add mod">
          <ac:chgData name="Pengbo Gao" userId="S::p9gao@yorku.ca::8ed3df53-8356-416c-9e71-92af6d6080f6" providerId="AD" clId="Web-{2CE7B9DE-FE71-4EBB-A7C6-A09DC0449651}" dt="2023-11-30T18:32:03.256" v="1351" actId="1076"/>
          <ac:picMkLst>
            <pc:docMk/>
            <pc:sldMk cId="0" sldId="259"/>
            <ac:picMk id="10" creationId="{FC4AB39B-2D84-046E-35E2-595FDEF0F013}"/>
          </ac:picMkLst>
        </pc:picChg>
        <pc:cxnChg chg="add mod">
          <ac:chgData name="Pengbo Gao" userId="S::p9gao@yorku.ca::8ed3df53-8356-416c-9e71-92af6d6080f6" providerId="AD" clId="Web-{2CE7B9DE-FE71-4EBB-A7C6-A09DC0449651}" dt="2023-11-30T18:25:47.125" v="1307"/>
          <ac:cxnSpMkLst>
            <pc:docMk/>
            <pc:sldMk cId="0" sldId="259"/>
            <ac:cxnSpMk id="2" creationId="{09BB2DEA-630B-5D8B-3DED-4B7B14FF2B95}"/>
          </ac:cxnSpMkLst>
        </pc:cxnChg>
        <pc:cxnChg chg="mod">
          <ac:chgData name="Pengbo Gao" userId="S::p9gao@yorku.ca::8ed3df53-8356-416c-9e71-92af6d6080f6" providerId="AD" clId="Web-{2CE7B9DE-FE71-4EBB-A7C6-A09DC0449651}" dt="2023-11-30T18:26:23.438" v="1315" actId="1076"/>
          <ac:cxnSpMkLst>
            <pc:docMk/>
            <pc:sldMk cId="0" sldId="259"/>
            <ac:cxnSpMk id="207" creationId="{00000000-0000-0000-0000-000000000000}"/>
          </ac:cxnSpMkLst>
        </pc:cxnChg>
        <pc:cxnChg chg="del mod">
          <ac:chgData name="Pengbo Gao" userId="S::p9gao@yorku.ca::8ed3df53-8356-416c-9e71-92af6d6080f6" providerId="AD" clId="Web-{2CE7B9DE-FE71-4EBB-A7C6-A09DC0449651}" dt="2023-11-30T18:25:00.655" v="1300"/>
          <ac:cxnSpMkLst>
            <pc:docMk/>
            <pc:sldMk cId="0" sldId="259"/>
            <ac:cxnSpMk id="209" creationId="{00000000-0000-0000-0000-000000000000}"/>
          </ac:cxnSpMkLst>
        </pc:cxnChg>
        <pc:cxnChg chg="mod">
          <ac:chgData name="Pengbo Gao" userId="S::p9gao@yorku.ca::8ed3df53-8356-416c-9e71-92af6d6080f6" providerId="AD" clId="Web-{2CE7B9DE-FE71-4EBB-A7C6-A09DC0449651}" dt="2023-11-30T18:26:28.188" v="1316" actId="1076"/>
          <ac:cxnSpMkLst>
            <pc:docMk/>
            <pc:sldMk cId="0" sldId="259"/>
            <ac:cxnSpMk id="211" creationId="{00000000-0000-0000-0000-000000000000}"/>
          </ac:cxnSpMkLst>
        </pc:cxnChg>
        <pc:cxnChg chg="del mod">
          <ac:chgData name="Pengbo Gao" userId="S::p9gao@yorku.ca::8ed3df53-8356-416c-9e71-92af6d6080f6" providerId="AD" clId="Web-{2CE7B9DE-FE71-4EBB-A7C6-A09DC0449651}" dt="2023-11-30T18:25:10.765" v="1303"/>
          <ac:cxnSpMkLst>
            <pc:docMk/>
            <pc:sldMk cId="0" sldId="259"/>
            <ac:cxnSpMk id="213" creationId="{00000000-0000-0000-0000-000000000000}"/>
          </ac:cxnSpMkLst>
        </pc:cxnChg>
        <pc:cxnChg chg="del mod">
          <ac:chgData name="Pengbo Gao" userId="S::p9gao@yorku.ca::8ed3df53-8356-416c-9e71-92af6d6080f6" providerId="AD" clId="Web-{2CE7B9DE-FE71-4EBB-A7C6-A09DC0449651}" dt="2023-11-30T18:26:57.360" v="1322"/>
          <ac:cxnSpMkLst>
            <pc:docMk/>
            <pc:sldMk cId="0" sldId="259"/>
            <ac:cxnSpMk id="217" creationId="{00000000-0000-0000-0000-000000000000}"/>
          </ac:cxnSpMkLst>
        </pc:cxnChg>
      </pc:sldChg>
      <pc:sldChg chg="addSp delSp modSp">
        <pc:chgData name="Pengbo Gao" userId="S::p9gao@yorku.ca::8ed3df53-8356-416c-9e71-92af6d6080f6" providerId="AD" clId="Web-{2CE7B9DE-FE71-4EBB-A7C6-A09DC0449651}" dt="2023-11-30T18:32:27.913" v="1357" actId="1076"/>
        <pc:sldMkLst>
          <pc:docMk/>
          <pc:sldMk cId="0" sldId="260"/>
        </pc:sldMkLst>
        <pc:spChg chg="add del">
          <ac:chgData name="Pengbo Gao" userId="S::p9gao@yorku.ca::8ed3df53-8356-416c-9e71-92af6d6080f6" providerId="AD" clId="Web-{2CE7B9DE-FE71-4EBB-A7C6-A09DC0449651}" dt="2023-11-30T18:23:54.513" v="1285"/>
          <ac:spMkLst>
            <pc:docMk/>
            <pc:sldMk cId="0" sldId="260"/>
            <ac:spMk id="2" creationId="{8EE9C1DE-7B3F-2704-3E05-B5EB7C76A9BD}"/>
          </ac:spMkLst>
        </pc:spChg>
        <pc:spChg chg="add del mod">
          <ac:chgData name="Pengbo Gao" userId="S::p9gao@yorku.ca::8ed3df53-8356-416c-9e71-92af6d6080f6" providerId="AD" clId="Web-{2CE7B9DE-FE71-4EBB-A7C6-A09DC0449651}" dt="2023-11-30T18:23:49.654" v="1284"/>
          <ac:spMkLst>
            <pc:docMk/>
            <pc:sldMk cId="0" sldId="260"/>
            <ac:spMk id="3" creationId="{8EE9C1DE-7B3F-2704-3E05-B5EB7C76A9BD}"/>
          </ac:spMkLst>
        </pc:spChg>
        <pc:spChg chg="add del mod">
          <ac:chgData name="Pengbo Gao" userId="S::p9gao@yorku.ca::8ed3df53-8356-416c-9e71-92af6d6080f6" providerId="AD" clId="Web-{2CE7B9DE-FE71-4EBB-A7C6-A09DC0449651}" dt="2023-11-30T18:23:48.560" v="1282"/>
          <ac:spMkLst>
            <pc:docMk/>
            <pc:sldMk cId="0" sldId="260"/>
            <ac:spMk id="4" creationId="{8EE9C1DE-7B3F-2704-3E05-B5EB7C76A9BD}"/>
          </ac:spMkLst>
        </pc:spChg>
        <pc:spChg chg="add del mod">
          <ac:chgData name="Pengbo Gao" userId="S::p9gao@yorku.ca::8ed3df53-8356-416c-9e71-92af6d6080f6" providerId="AD" clId="Web-{2CE7B9DE-FE71-4EBB-A7C6-A09DC0449651}" dt="2023-11-30T18:24:08.701" v="1291"/>
          <ac:spMkLst>
            <pc:docMk/>
            <pc:sldMk cId="0" sldId="260"/>
            <ac:spMk id="5" creationId="{3614F782-D820-CE71-4955-A9DFE1FFA261}"/>
          </ac:spMkLst>
        </pc:spChg>
        <pc:spChg chg="add mod">
          <ac:chgData name="Pengbo Gao" userId="S::p9gao@yorku.ca::8ed3df53-8356-416c-9e71-92af6d6080f6" providerId="AD" clId="Web-{2CE7B9DE-FE71-4EBB-A7C6-A09DC0449651}" dt="2023-11-30T18:24:04.951" v="1289" actId="1076"/>
          <ac:spMkLst>
            <pc:docMk/>
            <pc:sldMk cId="0" sldId="260"/>
            <ac:spMk id="6" creationId="{3614F782-D820-CE71-4955-A9DFE1FFA261}"/>
          </ac:spMkLst>
        </pc:spChg>
        <pc:spChg chg="mod">
          <ac:chgData name="Pengbo Gao" userId="S::p9gao@yorku.ca::8ed3df53-8356-416c-9e71-92af6d6080f6" providerId="AD" clId="Web-{2CE7B9DE-FE71-4EBB-A7C6-A09DC0449651}" dt="2023-11-30T18:32:27.913" v="1357" actId="1076"/>
          <ac:spMkLst>
            <pc:docMk/>
            <pc:sldMk cId="0" sldId="260"/>
            <ac:spMk id="290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23:58.623" v="1286" actId="20577"/>
          <ac:spMkLst>
            <pc:docMk/>
            <pc:sldMk cId="0" sldId="260"/>
            <ac:spMk id="291" creationId="{00000000-0000-0000-0000-000000000000}"/>
          </ac:spMkLst>
        </pc:spChg>
        <pc:spChg chg="mod">
          <ac:chgData name="Pengbo Gao" userId="S::p9gao@yorku.ca::8ed3df53-8356-416c-9e71-92af6d6080f6" providerId="AD" clId="Web-{2CE7B9DE-FE71-4EBB-A7C6-A09DC0449651}" dt="2023-11-30T18:23:40.857" v="1279" actId="20577"/>
          <ac:spMkLst>
            <pc:docMk/>
            <pc:sldMk cId="0" sldId="260"/>
            <ac:spMk id="295" creationId="{00000000-0000-0000-0000-000000000000}"/>
          </ac:spMkLst>
        </pc:spChg>
      </pc:sldChg>
    </pc:docChg>
  </pc:docChgLst>
  <pc:docChgLst>
    <pc:chgData name="Yaosheng Liu" userId="S::ly27@yorku.ca::66ceb2d1-ead1-418b-9e7d-bfc10bf641bb" providerId="AD" clId="Web-{B758B0D4-79A8-438F-A9AB-F6AE9DF40DD0}"/>
    <pc:docChg chg="modSld">
      <pc:chgData name="Yaosheng Liu" userId="S::ly27@yorku.ca::66ceb2d1-ead1-418b-9e7d-bfc10bf641bb" providerId="AD" clId="Web-{B758B0D4-79A8-438F-A9AB-F6AE9DF40DD0}" dt="2023-11-30T23:46:49.273" v="1" actId="20577"/>
      <pc:docMkLst>
        <pc:docMk/>
      </pc:docMkLst>
      <pc:sldChg chg="modSp">
        <pc:chgData name="Yaosheng Liu" userId="S::ly27@yorku.ca::66ceb2d1-ead1-418b-9e7d-bfc10bf641bb" providerId="AD" clId="Web-{B758B0D4-79A8-438F-A9AB-F6AE9DF40DD0}" dt="2023-11-30T23:46:49.273" v="1" actId="20577"/>
        <pc:sldMkLst>
          <pc:docMk/>
          <pc:sldMk cId="0" sldId="282"/>
        </pc:sldMkLst>
        <pc:spChg chg="mod">
          <ac:chgData name="Yaosheng Liu" userId="S::ly27@yorku.ca::66ceb2d1-ead1-418b-9e7d-bfc10bf641bb" providerId="AD" clId="Web-{B758B0D4-79A8-438F-A9AB-F6AE9DF40DD0}" dt="2023-11-30T23:46:49.273" v="1" actId="20577"/>
          <ac:spMkLst>
            <pc:docMk/>
            <pc:sldMk cId="0" sldId="282"/>
            <ac:spMk id="1468" creationId="{00000000-0000-0000-0000-000000000000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d206afaa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d206afaa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98a723aff1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98a723aff1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5920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9c73459845_0_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9c73459845_0_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98a723aff1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98a723aff1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9c73459845_0_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9c73459845_0_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55087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917d3ea687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917d3ea687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917d3ea687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917d3ea687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c7345984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c7345984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92a8583979_0_8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92a8583979_0_8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71643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917d3ea687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917d3ea687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9c73459845_0_3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9c73459845_0_3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98a723aff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98a723aff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87356" y="1629550"/>
            <a:ext cx="3422400" cy="15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87356" y="3147050"/>
            <a:ext cx="3607200" cy="3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2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microsoft.com/office/2007/relationships/hdphoto" Target="../media/hdphoto7.wdp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8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.png"/><Relationship Id="rId4" Type="http://schemas.openxmlformats.org/officeDocument/2006/relationships/image" Target="../media/image7.pn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10" Type="http://schemas.openxmlformats.org/officeDocument/2006/relationships/image" Target="../media/image1.png"/><Relationship Id="rId4" Type="http://schemas.microsoft.com/office/2007/relationships/hdphoto" Target="../media/hdphoto1.wdp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microsoft.com/office/2007/relationships/hdphoto" Target="../media/hdphoto5.wdp"/><Relationship Id="rId5" Type="http://schemas.openxmlformats.org/officeDocument/2006/relationships/image" Target="../media/image16.png"/><Relationship Id="rId10" Type="http://schemas.openxmlformats.org/officeDocument/2006/relationships/image" Target="../media/image1.png"/><Relationship Id="rId4" Type="http://schemas.microsoft.com/office/2007/relationships/hdphoto" Target="../media/hdphoto4.wdp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ctrTitle"/>
          </p:nvPr>
        </p:nvSpPr>
        <p:spPr>
          <a:xfrm>
            <a:off x="2818350" y="1637343"/>
            <a:ext cx="6921397" cy="15710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Fira Sans" panose="020B0503050000020004" pitchFamily="34" charset="0"/>
              </a:rPr>
              <a:t>Promo Code Impact On Shopping Behavior</a:t>
            </a:r>
            <a:endParaRPr sz="4400" b="1" dirty="0">
              <a:latin typeface="Fira Sans" panose="020B0503050000020004" pitchFamily="34" charset="0"/>
            </a:endParaRPr>
          </a:p>
        </p:txBody>
      </p:sp>
      <p:sp>
        <p:nvSpPr>
          <p:cNvPr id="3" name="Google Shape;976;p33">
            <a:extLst>
              <a:ext uri="{FF2B5EF4-FFF2-40B4-BE49-F238E27FC236}">
                <a16:creationId xmlns:a16="http://schemas.microsoft.com/office/drawing/2014/main" id="{D3D4C3AF-47D5-41E4-57CD-56238E96DB6F}"/>
              </a:ext>
            </a:extLst>
          </p:cNvPr>
          <p:cNvSpPr/>
          <p:nvPr/>
        </p:nvSpPr>
        <p:spPr>
          <a:xfrm flipH="1">
            <a:off x="294576" y="178029"/>
            <a:ext cx="4982326" cy="4787442"/>
          </a:xfrm>
          <a:prstGeom prst="arc">
            <a:avLst>
              <a:gd name="adj1" fmla="val 13764471"/>
              <a:gd name="adj2" fmla="val 8436029"/>
            </a:avLst>
          </a:prstGeom>
          <a:noFill/>
          <a:ln w="2540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" panose="020B0503050000020004" pitchFamily="34" charset="0"/>
            </a:endParaRPr>
          </a:p>
        </p:txBody>
      </p:sp>
      <p:sp>
        <p:nvSpPr>
          <p:cNvPr id="4" name="Google Shape;978;p33">
            <a:extLst>
              <a:ext uri="{FF2B5EF4-FFF2-40B4-BE49-F238E27FC236}">
                <a16:creationId xmlns:a16="http://schemas.microsoft.com/office/drawing/2014/main" id="{06D2BEA3-DFF2-DAE7-C885-13509504CA44}"/>
              </a:ext>
            </a:extLst>
          </p:cNvPr>
          <p:cNvSpPr/>
          <p:nvPr/>
        </p:nvSpPr>
        <p:spPr>
          <a:xfrm flipH="1">
            <a:off x="660155" y="543573"/>
            <a:ext cx="4251169" cy="4040538"/>
          </a:xfrm>
          <a:prstGeom prst="arc">
            <a:avLst>
              <a:gd name="adj1" fmla="val 14070406"/>
              <a:gd name="adj2" fmla="val 8001209"/>
            </a:avLst>
          </a:prstGeom>
          <a:noFill/>
          <a:ln w="2540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" panose="020B0503050000020004" pitchFamily="34" charset="0"/>
            </a:endParaRPr>
          </a:p>
        </p:txBody>
      </p:sp>
      <p:sp>
        <p:nvSpPr>
          <p:cNvPr id="5" name="Google Shape;981;p33">
            <a:extLst>
              <a:ext uri="{FF2B5EF4-FFF2-40B4-BE49-F238E27FC236}">
                <a16:creationId xmlns:a16="http://schemas.microsoft.com/office/drawing/2014/main" id="{0F21E498-D0CE-CC66-9511-CA132C58DBE9}"/>
              </a:ext>
            </a:extLst>
          </p:cNvPr>
          <p:cNvSpPr/>
          <p:nvPr/>
        </p:nvSpPr>
        <p:spPr>
          <a:xfrm flipH="1">
            <a:off x="1043318" y="926886"/>
            <a:ext cx="3380321" cy="3273912"/>
          </a:xfrm>
          <a:prstGeom prst="arc">
            <a:avLst>
              <a:gd name="adj1" fmla="val 14319406"/>
              <a:gd name="adj2" fmla="val 7523761"/>
            </a:avLst>
          </a:prstGeom>
          <a:noFill/>
          <a:ln w="2540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A4A074-8846-58DF-5C29-5772BEAD5DF8}"/>
              </a:ext>
            </a:extLst>
          </p:cNvPr>
          <p:cNvSpPr txBox="1"/>
          <p:nvPr/>
        </p:nvSpPr>
        <p:spPr>
          <a:xfrm>
            <a:off x="4790007" y="3982467"/>
            <a:ext cx="4449782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>
                <a:latin typeface="Fira Sans" panose="020B0503050000020004" pitchFamily="34" charset="0"/>
              </a:rPr>
              <a:t>Presented By Group 6: </a:t>
            </a:r>
            <a:r>
              <a:rPr lang="en-CA" dirty="0" err="1">
                <a:latin typeface="Fira Sans" panose="020B0503050000020004" pitchFamily="34" charset="0"/>
              </a:rPr>
              <a:t>Pengbo</a:t>
            </a:r>
            <a:r>
              <a:rPr lang="en-CA" dirty="0">
                <a:latin typeface="Fira Sans" panose="020B0503050000020004" pitchFamily="34" charset="0"/>
              </a:rPr>
              <a:t> Gao (220307831), </a:t>
            </a:r>
            <a:r>
              <a:rPr lang="en-CA" dirty="0" err="1">
                <a:latin typeface="Fira Sans" panose="020B0503050000020004" pitchFamily="34" charset="0"/>
              </a:rPr>
              <a:t>Yuhui</a:t>
            </a:r>
            <a:r>
              <a:rPr lang="en-CA" dirty="0">
                <a:latin typeface="Fira Sans" panose="020B0503050000020004" pitchFamily="34" charset="0"/>
              </a:rPr>
              <a:t> Gu (220128716), </a:t>
            </a:r>
            <a:r>
              <a:rPr lang="en-CA" dirty="0" err="1">
                <a:latin typeface="Fira Sans" panose="020B0503050000020004" pitchFamily="34" charset="0"/>
              </a:rPr>
              <a:t>Yaosheng</a:t>
            </a:r>
            <a:r>
              <a:rPr lang="en-CA" dirty="0">
                <a:latin typeface="Fira Sans" panose="020B0503050000020004" pitchFamily="34" charset="0"/>
              </a:rPr>
              <a:t> Liu (216173163), </a:t>
            </a:r>
            <a:r>
              <a:rPr lang="en-CA" dirty="0" err="1">
                <a:latin typeface="Fira Sans" panose="020B0503050000020004" pitchFamily="34" charset="0"/>
              </a:rPr>
              <a:t>Yisong</a:t>
            </a:r>
            <a:r>
              <a:rPr lang="en-CA" dirty="0">
                <a:latin typeface="Fira Sans" panose="020B0503050000020004" pitchFamily="34" charset="0"/>
              </a:rPr>
              <a:t> Lu (216379927), </a:t>
            </a:r>
            <a:r>
              <a:rPr lang="en-CA" dirty="0" err="1">
                <a:latin typeface="Fira Sans" panose="020B0503050000020004" pitchFamily="34" charset="0"/>
              </a:rPr>
              <a:t>Lingrui</a:t>
            </a:r>
            <a:r>
              <a:rPr lang="en-CA" dirty="0">
                <a:latin typeface="Fira Sans" panose="020B0503050000020004" pitchFamily="34" charset="0"/>
              </a:rPr>
              <a:t> Yu (220771929), </a:t>
            </a:r>
          </a:p>
          <a:p>
            <a:r>
              <a:rPr lang="en-CA" dirty="0" err="1">
                <a:latin typeface="Fira Sans" panose="020B0503050000020004" pitchFamily="34" charset="0"/>
              </a:rPr>
              <a:t>Jingze</a:t>
            </a:r>
            <a:r>
              <a:rPr lang="en-CA" dirty="0">
                <a:latin typeface="Fira Sans" panose="020B0503050000020004" pitchFamily="34" charset="0"/>
              </a:rPr>
              <a:t> Zhang (220240248), </a:t>
            </a:r>
            <a:r>
              <a:rPr lang="en-CA" dirty="0" err="1">
                <a:latin typeface="Fira Sans" panose="020B0503050000020004" pitchFamily="34" charset="0"/>
              </a:rPr>
              <a:t>Tianchen</a:t>
            </a:r>
            <a:r>
              <a:rPr lang="en-CA" dirty="0">
                <a:latin typeface="Fira Sans" panose="020B0503050000020004" pitchFamily="34" charset="0"/>
              </a:rPr>
              <a:t> Zhu (217755976)</a:t>
            </a:r>
          </a:p>
        </p:txBody>
      </p:sp>
      <p:pic>
        <p:nvPicPr>
          <p:cNvPr id="8" name="Picture 7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6BA9E5CA-2AFB-FE1E-7CCF-D6D0C691C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006147">
            <a:off x="1425122" y="1857089"/>
            <a:ext cx="1246224" cy="1246224"/>
          </a:xfrm>
          <a:prstGeom prst="rect">
            <a:avLst/>
          </a:prstGeom>
        </p:spPr>
      </p:pic>
      <p:pic>
        <p:nvPicPr>
          <p:cNvPr id="10" name="Picture 9" descr="A close-up of a logo&#10;&#10;Description automatically generated">
            <a:extLst>
              <a:ext uri="{FF2B5EF4-FFF2-40B4-BE49-F238E27FC236}">
                <a16:creationId xmlns:a16="http://schemas.microsoft.com/office/drawing/2014/main" id="{6C4C4619-F2B9-D8E2-F98A-C1BCC96F7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2802" y="6980"/>
            <a:ext cx="4332303" cy="10679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0"/>
          <p:cNvSpPr txBox="1"/>
          <p:nvPr/>
        </p:nvSpPr>
        <p:spPr>
          <a:xfrm>
            <a:off x="441750" y="913076"/>
            <a:ext cx="13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en" sz="3600" b="1">
              <a:solidFill>
                <a:schemeClr val="accent1"/>
              </a:solidFill>
              <a:latin typeface="Fira Sans" panose="020B0503050000020004" pitchFamily="34" charset="0"/>
              <a:ea typeface="Fira Sans"/>
              <a:cs typeface="Fira Sans"/>
            </a:endParaRPr>
          </a:p>
        </p:txBody>
      </p:sp>
      <p:sp>
        <p:nvSpPr>
          <p:cNvPr id="334" name="Google Shape;334;p20"/>
          <p:cNvSpPr txBox="1"/>
          <p:nvPr/>
        </p:nvSpPr>
        <p:spPr>
          <a:xfrm>
            <a:off x="5326983" y="1336125"/>
            <a:ext cx="3651874" cy="1725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71450" indent="-171450">
              <a:lnSpc>
                <a:spcPct val="115000"/>
              </a:lnSpc>
              <a:buClr>
                <a:srgbClr val="1A569C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>
              <a:lnSpc>
                <a:spcPct val="150000"/>
              </a:lnSpc>
              <a:buClr>
                <a:srgbClr val="D55800"/>
              </a:buClr>
            </a:pPr>
            <a:r>
              <a:rPr lang="en-CA" dirty="0"/>
              <a:t>Distinct spending patterns across gender-location segments, varied promo code usage, and high customer satisfaction levels. </a:t>
            </a:r>
          </a:p>
          <a:p>
            <a:pPr>
              <a:lnSpc>
                <a:spcPct val="150000"/>
              </a:lnSpc>
              <a:buClr>
                <a:srgbClr val="D55800"/>
              </a:buClr>
            </a:pPr>
            <a:r>
              <a:rPr lang="en-CA" dirty="0"/>
              <a:t>These insights suggest opportunities for targeted marketing and deeper exploration of customer loyalty and spending behaviors.</a:t>
            </a:r>
            <a:endParaRPr lang="en-US" dirty="0"/>
          </a:p>
        </p:txBody>
      </p:sp>
      <p:sp>
        <p:nvSpPr>
          <p:cNvPr id="4" name="Google Shape;393;p22">
            <a:extLst>
              <a:ext uri="{FF2B5EF4-FFF2-40B4-BE49-F238E27FC236}">
                <a16:creationId xmlns:a16="http://schemas.microsoft.com/office/drawing/2014/main" id="{172F74CB-20D3-BF1E-6D43-5BB15EA6CA89}"/>
              </a:ext>
            </a:extLst>
          </p:cNvPr>
          <p:cNvSpPr txBox="1"/>
          <p:nvPr/>
        </p:nvSpPr>
        <p:spPr>
          <a:xfrm>
            <a:off x="5326983" y="979656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Key Findings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" name="Google Shape;393;p22">
            <a:extLst>
              <a:ext uri="{FF2B5EF4-FFF2-40B4-BE49-F238E27FC236}">
                <a16:creationId xmlns:a16="http://schemas.microsoft.com/office/drawing/2014/main" id="{06E696A0-63BC-A51D-82EC-9072DBFFCD0B}"/>
              </a:ext>
            </a:extLst>
          </p:cNvPr>
          <p:cNvSpPr txBox="1"/>
          <p:nvPr/>
        </p:nvSpPr>
        <p:spPr>
          <a:xfrm>
            <a:off x="1353089" y="3427910"/>
            <a:ext cx="3536746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Conclusion &amp; Business Insight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" name="Google Shape;409;p22">
            <a:extLst>
              <a:ext uri="{FF2B5EF4-FFF2-40B4-BE49-F238E27FC236}">
                <a16:creationId xmlns:a16="http://schemas.microsoft.com/office/drawing/2014/main" id="{C98E0E94-31BA-C1CB-6E7C-7782AB1E39BE}"/>
              </a:ext>
            </a:extLst>
          </p:cNvPr>
          <p:cNvGrpSpPr/>
          <p:nvPr/>
        </p:nvGrpSpPr>
        <p:grpSpPr>
          <a:xfrm>
            <a:off x="877560" y="3456213"/>
            <a:ext cx="418439" cy="219669"/>
            <a:chOff x="2084325" y="363300"/>
            <a:chExt cx="484150" cy="254100"/>
          </a:xfrm>
        </p:grpSpPr>
        <p:sp>
          <p:nvSpPr>
            <p:cNvPr id="11" name="Google Shape;410;p22">
              <a:extLst>
                <a:ext uri="{FF2B5EF4-FFF2-40B4-BE49-F238E27FC236}">
                  <a16:creationId xmlns:a16="http://schemas.microsoft.com/office/drawing/2014/main" id="{08796786-CD5D-A4DD-BF26-91A2D288C1DA}"/>
                </a:ext>
              </a:extLst>
            </p:cNvPr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noFill/>
            <a:ln w="22225">
              <a:solidFill>
                <a:srgbClr val="D558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Fira Sans" panose="020B0503050000020004" pitchFamily="34" charset="0"/>
              </a:endParaRPr>
            </a:p>
          </p:txBody>
        </p:sp>
        <p:sp>
          <p:nvSpPr>
            <p:cNvPr id="12" name="Google Shape;411;p22">
              <a:extLst>
                <a:ext uri="{FF2B5EF4-FFF2-40B4-BE49-F238E27FC236}">
                  <a16:creationId xmlns:a16="http://schemas.microsoft.com/office/drawing/2014/main" id="{069AF404-6902-996C-D05A-9D39AE89ECF7}"/>
                </a:ext>
              </a:extLst>
            </p:cNvPr>
            <p:cNvSpPr/>
            <p:nvPr/>
          </p:nvSpPr>
          <p:spPr>
            <a:xfrm>
              <a:off x="2254287" y="419509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ln w="22225">
              <a:solidFill>
                <a:srgbClr val="D558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Fira Sans" panose="020B0503050000020004" pitchFamily="34" charset="0"/>
              </a:endParaRPr>
            </a:p>
          </p:txBody>
        </p:sp>
      </p:grpSp>
      <p:sp>
        <p:nvSpPr>
          <p:cNvPr id="13" name="Google Shape;334;p20">
            <a:extLst>
              <a:ext uri="{FF2B5EF4-FFF2-40B4-BE49-F238E27FC236}">
                <a16:creationId xmlns:a16="http://schemas.microsoft.com/office/drawing/2014/main" id="{2B614333-58B3-C2F0-DB5D-63EA1E357CF1}"/>
              </a:ext>
            </a:extLst>
          </p:cNvPr>
          <p:cNvSpPr txBox="1"/>
          <p:nvPr/>
        </p:nvSpPr>
        <p:spPr>
          <a:xfrm>
            <a:off x="275678" y="3591444"/>
            <a:ext cx="5051305" cy="1264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CA" sz="1200" dirty="0">
                <a:latin typeface="Fira Sans" panose="020B0503050000020004" pitchFamily="34" charset="0"/>
                <a:ea typeface="Roboto"/>
                <a:cs typeface="Roboto"/>
              </a:rPr>
              <a:t>The analysis offers key insights into customer segments' interactions with promo codes, spending, satisfaction, and loyalty, essential for shaping targeted marketing and understanding promo codes' impact on purchases.</a:t>
            </a:r>
            <a:endParaRPr lang="en-US" sz="1200" dirty="0">
              <a:latin typeface="Fira Sans" panose="020B0503050000020004" pitchFamily="34" charset="0"/>
              <a:ea typeface="Roboto"/>
              <a:cs typeface="Roboto"/>
            </a:endParaRPr>
          </a:p>
        </p:txBody>
      </p:sp>
      <p:sp>
        <p:nvSpPr>
          <p:cNvPr id="14" name="Google Shape;393;p22">
            <a:extLst>
              <a:ext uri="{FF2B5EF4-FFF2-40B4-BE49-F238E27FC236}">
                <a16:creationId xmlns:a16="http://schemas.microsoft.com/office/drawing/2014/main" id="{08DEB464-FCE4-CDDA-E3D5-A2EA5FE35CA1}"/>
              </a:ext>
            </a:extLst>
          </p:cNvPr>
          <p:cNvSpPr txBox="1"/>
          <p:nvPr/>
        </p:nvSpPr>
        <p:spPr>
          <a:xfrm>
            <a:off x="5326983" y="3203681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Limitation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" name="Google Shape;334;p20">
            <a:extLst>
              <a:ext uri="{FF2B5EF4-FFF2-40B4-BE49-F238E27FC236}">
                <a16:creationId xmlns:a16="http://schemas.microsoft.com/office/drawing/2014/main" id="{22383C98-90A3-4DB3-200A-19D6AE709189}"/>
              </a:ext>
            </a:extLst>
          </p:cNvPr>
          <p:cNvSpPr txBox="1"/>
          <p:nvPr/>
        </p:nvSpPr>
        <p:spPr>
          <a:xfrm>
            <a:off x="5326983" y="3370385"/>
            <a:ext cx="3739910" cy="1104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CA" sz="1200" dirty="0">
                <a:latin typeface="Fira Sans" panose="020B0503050000020004" pitchFamily="34" charset="0"/>
                <a:ea typeface="Roboto"/>
                <a:cs typeface="Roboto"/>
              </a:rPr>
              <a:t>It doesn't conclusively establish a cause-and-effect link between promo code use and purchasing behavior, indicating a need for further research. </a:t>
            </a:r>
          </a:p>
        </p:txBody>
      </p:sp>
      <p:sp>
        <p:nvSpPr>
          <p:cNvPr id="20" name="Google Shape;1183;p36">
            <a:extLst>
              <a:ext uri="{FF2B5EF4-FFF2-40B4-BE49-F238E27FC236}">
                <a16:creationId xmlns:a16="http://schemas.microsoft.com/office/drawing/2014/main" id="{9DECBFA2-8F7C-D0BB-FFE6-2FC09CC9E600}"/>
              </a:ext>
            </a:extLst>
          </p:cNvPr>
          <p:cNvSpPr/>
          <p:nvPr/>
        </p:nvSpPr>
        <p:spPr>
          <a:xfrm>
            <a:off x="457200" y="869312"/>
            <a:ext cx="1497144" cy="366087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>
                <a:solidFill>
                  <a:schemeClr val="lt1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Results</a:t>
            </a:r>
            <a:endParaRPr sz="1600" b="1">
              <a:solidFill>
                <a:schemeClr val="lt1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B5E1103-7CF1-322E-1446-4D022B5A8C1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89835" y="958508"/>
            <a:ext cx="439200" cy="439200"/>
          </a:xfrm>
          <a:prstGeom prst="rect">
            <a:avLst/>
          </a:prstGeom>
          <a:noFill/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159A0F6-53CB-4E2C-79A0-1C9A89B703A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89835" y="3134312"/>
            <a:ext cx="437148" cy="437148"/>
          </a:xfrm>
          <a:prstGeom prst="rect">
            <a:avLst/>
          </a:prstGeom>
        </p:spPr>
      </p:pic>
      <p:sp>
        <p:nvSpPr>
          <p:cNvPr id="3" name="Google Shape;345;p21">
            <a:extLst>
              <a:ext uri="{FF2B5EF4-FFF2-40B4-BE49-F238E27FC236}">
                <a16:creationId xmlns:a16="http://schemas.microsoft.com/office/drawing/2014/main" id="{08BF8CBF-3CD5-BF6F-7807-21CC136DDC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311111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3600" b="1" dirty="0">
                <a:solidFill>
                  <a:schemeClr val="dk1"/>
                </a:solidFill>
                <a:latin typeface="Fira Sans" panose="020B0503050000020004" pitchFamily="34" charset="0"/>
              </a:rPr>
              <a:t>Descriptive Analysis</a:t>
            </a:r>
            <a:endParaRPr sz="3600" b="1" dirty="0">
              <a:latin typeface="Fira Sans" panose="020B0503050000020004" pitchFamily="34" charset="0"/>
            </a:endParaRP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5DFFB10-BD2D-FB9F-5F5C-8E1D0940C5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465"/>
          <a:stretch>
            <a:fillRect/>
          </a:stretch>
        </p:blipFill>
        <p:spPr>
          <a:xfrm>
            <a:off x="441750" y="1302855"/>
            <a:ext cx="4246880" cy="2095500"/>
          </a:xfrm>
          <a:prstGeom prst="rect">
            <a:avLst/>
          </a:prstGeom>
        </p:spPr>
      </p:pic>
      <p:pic>
        <p:nvPicPr>
          <p:cNvPr id="7" name="Picture 6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4103F6CB-8B0B-0690-B7E9-61A118261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2" name="Google Shape;106;p16">
            <a:extLst>
              <a:ext uri="{FF2B5EF4-FFF2-40B4-BE49-F238E27FC236}">
                <a16:creationId xmlns:a16="http://schemas.microsoft.com/office/drawing/2014/main" id="{A655276B-7759-8432-0EA7-163AC9638924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Google Shape;107;p16">
            <a:extLst>
              <a:ext uri="{FF2B5EF4-FFF2-40B4-BE49-F238E27FC236}">
                <a16:creationId xmlns:a16="http://schemas.microsoft.com/office/drawing/2014/main" id="{E1ED139A-62CE-3F75-F5F6-A5291DD33FD5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" name="Google Shape;110;p16">
            <a:extLst>
              <a:ext uri="{FF2B5EF4-FFF2-40B4-BE49-F238E27FC236}">
                <a16:creationId xmlns:a16="http://schemas.microsoft.com/office/drawing/2014/main" id="{E796EF2F-05AB-05EA-B695-7ACA3A37FA5A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" name="Google Shape;111;p16">
            <a:extLst>
              <a:ext uri="{FF2B5EF4-FFF2-40B4-BE49-F238E27FC236}">
                <a16:creationId xmlns:a16="http://schemas.microsoft.com/office/drawing/2014/main" id="{D3782AAE-751F-9F7F-F747-F2FB08DF71FF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" name="Google Shape;108;p16">
            <a:extLst>
              <a:ext uri="{FF2B5EF4-FFF2-40B4-BE49-F238E27FC236}">
                <a16:creationId xmlns:a16="http://schemas.microsoft.com/office/drawing/2014/main" id="{1FC98044-5066-022F-8D11-DD0719640848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" name="Google Shape;111;p16">
            <a:extLst>
              <a:ext uri="{FF2B5EF4-FFF2-40B4-BE49-F238E27FC236}">
                <a16:creationId xmlns:a16="http://schemas.microsoft.com/office/drawing/2014/main" id="{6D0C35A7-0D4D-2B81-07A1-008DE6873B66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8" name="Picture 17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03F8236B-8817-0148-23B2-0F79848169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879615">
            <a:off x="3671977" y="4653290"/>
            <a:ext cx="293747" cy="29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96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27"/>
          <p:cNvSpPr/>
          <p:nvPr/>
        </p:nvSpPr>
        <p:spPr>
          <a:xfrm>
            <a:off x="4770000" y="1308582"/>
            <a:ext cx="3916800" cy="3192900"/>
          </a:xfrm>
          <a:prstGeom prst="roundRect">
            <a:avLst>
              <a:gd name="adj" fmla="val 7339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System Font Regular"/>
              <a:buChar char="◎"/>
            </a:pPr>
            <a:r>
              <a:rPr lang="en-CA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Standardized Mean Differences for all covariates post-matching were close to zero.</a:t>
            </a:r>
            <a:r>
              <a:rPr lang="en-CA" dirty="0"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en-CA" dirty="0">
              <a:solidFill>
                <a:srgbClr val="000000"/>
              </a:solidFill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System Font Regular"/>
              <a:buChar char="◎"/>
            </a:pPr>
            <a:r>
              <a:rPr lang="en-CA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Average Treatment effect on the Treated (ATT) was found to be -1.1491</a:t>
            </a:r>
            <a:r>
              <a:rPr lang="en-CA" dirty="0">
                <a:solidFill>
                  <a:srgbClr val="000000"/>
                </a:solidFill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CA" dirty="0">
              <a:effectLst/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System Font Regular"/>
              <a:buChar char="◎"/>
            </a:pPr>
            <a:r>
              <a:rPr lang="en-CA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p-value for ‘</a:t>
            </a:r>
            <a:r>
              <a:rPr lang="en-CA" b="1" dirty="0" err="1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Promo_Code_Used</a:t>
            </a:r>
            <a:r>
              <a:rPr lang="en-CA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’ was determined to be 0.164</a:t>
            </a:r>
            <a:r>
              <a:rPr lang="en-CA" dirty="0">
                <a:solidFill>
                  <a:srgbClr val="000000"/>
                </a:solidFill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CA" dirty="0">
              <a:effectLst/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77" name="Google Shape;577;p27"/>
          <p:cNvSpPr/>
          <p:nvPr/>
        </p:nvSpPr>
        <p:spPr>
          <a:xfrm>
            <a:off x="5171902" y="947070"/>
            <a:ext cx="3113100" cy="5904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Findings</a:t>
            </a:r>
            <a:endParaRPr sz="1800" dirty="0">
              <a:latin typeface="Fira Sans" panose="020B0503050000020004" pitchFamily="34" charset="0"/>
            </a:endParaRPr>
          </a:p>
        </p:txBody>
      </p:sp>
      <p:sp>
        <p:nvSpPr>
          <p:cNvPr id="582" name="Google Shape;582;p27"/>
          <p:cNvSpPr/>
          <p:nvPr/>
        </p:nvSpPr>
        <p:spPr>
          <a:xfrm>
            <a:off x="473250" y="1308582"/>
            <a:ext cx="3916800" cy="3192900"/>
          </a:xfrm>
          <a:prstGeom prst="roundRect">
            <a:avLst>
              <a:gd name="adj" fmla="val 7339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System Font Regular"/>
              <a:buChar char="◎"/>
            </a:pPr>
            <a:r>
              <a:rPr lang="en-CA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A PSM analysis balanced the comparison between customers using a promo code (treatment group) and those who didn't (control group).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System Font Regular"/>
              <a:buChar char="◎"/>
            </a:pPr>
            <a:r>
              <a:rPr lang="en-CA" dirty="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C</a:t>
            </a:r>
            <a:r>
              <a:rPr lang="en-CA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alculated using logistic regression, considering covariates such as ‘</a:t>
            </a:r>
            <a:r>
              <a:rPr lang="en-CA" b="1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Age</a:t>
            </a:r>
            <a:r>
              <a:rPr lang="en-CA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’, ‘</a:t>
            </a:r>
            <a:r>
              <a:rPr lang="en-CA" b="1" dirty="0" err="1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Review_Rating</a:t>
            </a:r>
            <a:r>
              <a:rPr lang="en-CA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’, ‘</a:t>
            </a:r>
            <a:r>
              <a:rPr lang="en-CA" b="1" dirty="0" err="1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Previous_Purchases</a:t>
            </a:r>
            <a:r>
              <a:rPr lang="en-CA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’, and ‘</a:t>
            </a:r>
            <a:r>
              <a:rPr lang="en-CA" b="1" dirty="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Category</a:t>
            </a:r>
            <a:r>
              <a:rPr lang="en-CA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’</a:t>
            </a:r>
            <a:r>
              <a:rPr lang="en-CA" dirty="0">
                <a:solidFill>
                  <a:srgbClr val="000000"/>
                </a:solidFill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CA" dirty="0"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592" name="Google Shape;592;p27"/>
          <p:cNvSpPr/>
          <p:nvPr/>
        </p:nvSpPr>
        <p:spPr>
          <a:xfrm>
            <a:off x="859000" y="947070"/>
            <a:ext cx="3113100" cy="590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CA" sz="18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Methodology</a:t>
            </a:r>
            <a:endParaRPr lang="en-CA" sz="14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" name="Google Shape;345;p21">
            <a:extLst>
              <a:ext uri="{FF2B5EF4-FFF2-40B4-BE49-F238E27FC236}">
                <a16:creationId xmlns:a16="http://schemas.microsoft.com/office/drawing/2014/main" id="{F6EDE2F5-CC61-8421-3F0C-B49407E25BBB}"/>
              </a:ext>
            </a:extLst>
          </p:cNvPr>
          <p:cNvSpPr txBox="1">
            <a:spLocks/>
          </p:cNvSpPr>
          <p:nvPr/>
        </p:nvSpPr>
        <p:spPr>
          <a:xfrm>
            <a:off x="180633" y="233536"/>
            <a:ext cx="877186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CA" sz="2800" b="1" dirty="0">
                <a:solidFill>
                  <a:schemeClr val="dk1"/>
                </a:solidFill>
                <a:latin typeface="Fira Sans" panose="020B0503050000020004" pitchFamily="34" charset="0"/>
              </a:rPr>
              <a:t>Causality Analysis: </a:t>
            </a:r>
            <a:r>
              <a:rPr lang="en-CA" sz="2800" b="1" dirty="0">
                <a:solidFill>
                  <a:schemeClr val="tx1"/>
                </a:solidFill>
                <a:latin typeface="Fira Sans" panose="020B0503050000020004" pitchFamily="34" charset="0"/>
              </a:rPr>
              <a:t>Propensity Score Matching</a:t>
            </a:r>
          </a:p>
        </p:txBody>
      </p:sp>
      <p:pic>
        <p:nvPicPr>
          <p:cNvPr id="3" name="Picture 2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4A1A86D0-80BA-A19D-CDEB-6BBC8F199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2" name="Google Shape;106;p16">
            <a:extLst>
              <a:ext uri="{FF2B5EF4-FFF2-40B4-BE49-F238E27FC236}">
                <a16:creationId xmlns:a16="http://schemas.microsoft.com/office/drawing/2014/main" id="{8A645FB4-82E6-0411-A257-F0FC10FBBBD1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Google Shape;107;p16">
            <a:extLst>
              <a:ext uri="{FF2B5EF4-FFF2-40B4-BE49-F238E27FC236}">
                <a16:creationId xmlns:a16="http://schemas.microsoft.com/office/drawing/2014/main" id="{6D5D0E5A-C853-921C-B20C-95D812916571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" name="Google Shape;110;p16">
            <a:extLst>
              <a:ext uri="{FF2B5EF4-FFF2-40B4-BE49-F238E27FC236}">
                <a16:creationId xmlns:a16="http://schemas.microsoft.com/office/drawing/2014/main" id="{A704A144-1892-F30B-199D-7017DBBC6B3A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" name="Google Shape;111;p16">
            <a:extLst>
              <a:ext uri="{FF2B5EF4-FFF2-40B4-BE49-F238E27FC236}">
                <a16:creationId xmlns:a16="http://schemas.microsoft.com/office/drawing/2014/main" id="{2E368F42-78B1-9E1A-D28B-353BF330DCE6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" name="Google Shape;108;p16">
            <a:extLst>
              <a:ext uri="{FF2B5EF4-FFF2-40B4-BE49-F238E27FC236}">
                <a16:creationId xmlns:a16="http://schemas.microsoft.com/office/drawing/2014/main" id="{9CF499ED-65AD-A118-7460-CD56A4D2B679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9" name="Google Shape;111;p16">
            <a:extLst>
              <a:ext uri="{FF2B5EF4-FFF2-40B4-BE49-F238E27FC236}">
                <a16:creationId xmlns:a16="http://schemas.microsoft.com/office/drawing/2014/main" id="{CF0DD509-0A40-86DD-8F72-6D5BF403E130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0" name="Picture 9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E367F5A2-53D4-E87B-7BCD-156D1539C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79615">
            <a:off x="5195057" y="4653290"/>
            <a:ext cx="293747" cy="2937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0"/>
          <p:cNvSpPr txBox="1"/>
          <p:nvPr/>
        </p:nvSpPr>
        <p:spPr>
          <a:xfrm>
            <a:off x="441750" y="913076"/>
            <a:ext cx="13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en" sz="3600" b="1">
              <a:solidFill>
                <a:schemeClr val="accent1"/>
              </a:solidFill>
              <a:latin typeface="Fira Sans" panose="020B0503050000020004" pitchFamily="34" charset="0"/>
              <a:ea typeface="Fira Sans"/>
              <a:cs typeface="Fira Sans"/>
            </a:endParaRPr>
          </a:p>
        </p:txBody>
      </p:sp>
      <p:sp>
        <p:nvSpPr>
          <p:cNvPr id="334" name="Google Shape;334;p20"/>
          <p:cNvSpPr txBox="1"/>
          <p:nvPr/>
        </p:nvSpPr>
        <p:spPr>
          <a:xfrm>
            <a:off x="5322870" y="1032469"/>
            <a:ext cx="3404331" cy="1477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lnSpc>
                <a:spcPct val="150000"/>
              </a:lnSpc>
              <a:spcBef>
                <a:spcPts val="125"/>
              </a:spcBef>
              <a:buClr>
                <a:srgbClr val="1A569C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CA" dirty="0"/>
              <a:t>The R-squared value is</a:t>
            </a:r>
            <a:r>
              <a:rPr lang="zh-CN" altLang="en-US" dirty="0"/>
              <a:t> </a:t>
            </a:r>
            <a:r>
              <a:rPr lang="en-CA" dirty="0"/>
              <a:t>0.001.</a:t>
            </a:r>
          </a:p>
          <a:p>
            <a:r>
              <a:rPr lang="en-CA" dirty="0"/>
              <a:t>The mode explains only 0.1% of the variance in purchase amounts, signifying a very low explanatory power. </a:t>
            </a:r>
          </a:p>
        </p:txBody>
      </p:sp>
      <p:sp>
        <p:nvSpPr>
          <p:cNvPr id="2" name="Google Shape;345;p21">
            <a:extLst>
              <a:ext uri="{FF2B5EF4-FFF2-40B4-BE49-F238E27FC236}">
                <a16:creationId xmlns:a16="http://schemas.microsoft.com/office/drawing/2014/main" id="{19492FE4-BC7F-A910-75A9-3BDA39B097B5}"/>
              </a:ext>
            </a:extLst>
          </p:cNvPr>
          <p:cNvSpPr txBox="1">
            <a:spLocks/>
          </p:cNvSpPr>
          <p:nvPr/>
        </p:nvSpPr>
        <p:spPr>
          <a:xfrm>
            <a:off x="457200" y="111746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CA" sz="2800" b="1" dirty="0">
                <a:solidFill>
                  <a:schemeClr val="dk1"/>
                </a:solidFill>
                <a:latin typeface="Fira Sans" panose="020B0503050000020004" pitchFamily="34" charset="0"/>
              </a:rPr>
              <a:t>Causality Analysis: </a:t>
            </a:r>
            <a:r>
              <a:rPr lang="en-CA" sz="2800" b="1" dirty="0">
                <a:solidFill>
                  <a:schemeClr val="tx1"/>
                </a:solidFill>
                <a:latin typeface="Fira Sans" panose="020B0503050000020004" pitchFamily="34" charset="0"/>
              </a:rPr>
              <a:t>Propensity Score Matching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1160E4B-243D-EB0F-7534-4D3E7C2621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012" b="11494"/>
          <a:stretch>
            <a:fillRect/>
          </a:stretch>
        </p:blipFill>
        <p:spPr>
          <a:xfrm>
            <a:off x="502191" y="981703"/>
            <a:ext cx="4265934" cy="24699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Google Shape;393;p22">
            <a:extLst>
              <a:ext uri="{FF2B5EF4-FFF2-40B4-BE49-F238E27FC236}">
                <a16:creationId xmlns:a16="http://schemas.microsoft.com/office/drawing/2014/main" id="{172F74CB-20D3-BF1E-6D43-5BB15EA6CA89}"/>
              </a:ext>
            </a:extLst>
          </p:cNvPr>
          <p:cNvSpPr txBox="1"/>
          <p:nvPr/>
        </p:nvSpPr>
        <p:spPr>
          <a:xfrm>
            <a:off x="5327460" y="894828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Model Efficiency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" name="Google Shape;416;p22">
            <a:extLst>
              <a:ext uri="{FF2B5EF4-FFF2-40B4-BE49-F238E27FC236}">
                <a16:creationId xmlns:a16="http://schemas.microsoft.com/office/drawing/2014/main" id="{E2521C2E-3FD1-2953-C712-13B72DEA5DF4}"/>
              </a:ext>
            </a:extLst>
          </p:cNvPr>
          <p:cNvGrpSpPr/>
          <p:nvPr/>
        </p:nvGrpSpPr>
        <p:grpSpPr>
          <a:xfrm>
            <a:off x="4897644" y="851625"/>
            <a:ext cx="436483" cy="398932"/>
            <a:chOff x="3270675" y="841800"/>
            <a:chExt cx="497700" cy="482725"/>
          </a:xfrm>
          <a:solidFill>
            <a:srgbClr val="1A569C"/>
          </a:solidFill>
        </p:grpSpPr>
        <p:sp>
          <p:nvSpPr>
            <p:cNvPr id="6" name="Google Shape;417;p22">
              <a:extLst>
                <a:ext uri="{FF2B5EF4-FFF2-40B4-BE49-F238E27FC236}">
                  <a16:creationId xmlns:a16="http://schemas.microsoft.com/office/drawing/2014/main" id="{A1F8C894-4B6C-9432-E737-56965D8072E8}"/>
                </a:ext>
              </a:extLst>
            </p:cNvPr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7" name="Google Shape;418;p22">
              <a:extLst>
                <a:ext uri="{FF2B5EF4-FFF2-40B4-BE49-F238E27FC236}">
                  <a16:creationId xmlns:a16="http://schemas.microsoft.com/office/drawing/2014/main" id="{25902E6B-2434-7E24-9875-2DED23F71C41}"/>
                </a:ext>
              </a:extLst>
            </p:cNvPr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8" name="Google Shape;419;p22">
              <a:extLst>
                <a:ext uri="{FF2B5EF4-FFF2-40B4-BE49-F238E27FC236}">
                  <a16:creationId xmlns:a16="http://schemas.microsoft.com/office/drawing/2014/main" id="{8D3ACCC6-FE23-12D1-33BA-A80E155AE210}"/>
                </a:ext>
              </a:extLst>
            </p:cNvPr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</p:grpSp>
      <p:sp>
        <p:nvSpPr>
          <p:cNvPr id="9" name="Google Shape;393;p22">
            <a:extLst>
              <a:ext uri="{FF2B5EF4-FFF2-40B4-BE49-F238E27FC236}">
                <a16:creationId xmlns:a16="http://schemas.microsoft.com/office/drawing/2014/main" id="{06E696A0-63BC-A51D-82EC-9072DBFFCD0B}"/>
              </a:ext>
            </a:extLst>
          </p:cNvPr>
          <p:cNvSpPr txBox="1"/>
          <p:nvPr/>
        </p:nvSpPr>
        <p:spPr>
          <a:xfrm>
            <a:off x="1307525" y="3537079"/>
            <a:ext cx="3342445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Conclusion &amp; Business Insight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" name="Google Shape;409;p22">
            <a:extLst>
              <a:ext uri="{FF2B5EF4-FFF2-40B4-BE49-F238E27FC236}">
                <a16:creationId xmlns:a16="http://schemas.microsoft.com/office/drawing/2014/main" id="{C98E0E94-31BA-C1CB-6E7C-7782AB1E39BE}"/>
              </a:ext>
            </a:extLst>
          </p:cNvPr>
          <p:cNvGrpSpPr/>
          <p:nvPr/>
        </p:nvGrpSpPr>
        <p:grpSpPr>
          <a:xfrm>
            <a:off x="889428" y="3582216"/>
            <a:ext cx="374926" cy="196826"/>
            <a:chOff x="2084325" y="363300"/>
            <a:chExt cx="484150" cy="254100"/>
          </a:xfrm>
        </p:grpSpPr>
        <p:sp>
          <p:nvSpPr>
            <p:cNvPr id="11" name="Google Shape;410;p22">
              <a:extLst>
                <a:ext uri="{FF2B5EF4-FFF2-40B4-BE49-F238E27FC236}">
                  <a16:creationId xmlns:a16="http://schemas.microsoft.com/office/drawing/2014/main" id="{08796786-CD5D-A4DD-BF26-91A2D288C1DA}"/>
                </a:ext>
              </a:extLst>
            </p:cNvPr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12" name="Google Shape;411;p22">
              <a:extLst>
                <a:ext uri="{FF2B5EF4-FFF2-40B4-BE49-F238E27FC236}">
                  <a16:creationId xmlns:a16="http://schemas.microsoft.com/office/drawing/2014/main" id="{069AF404-6902-996C-D05A-9D39AE89ECF7}"/>
                </a:ext>
              </a:extLst>
            </p:cNvPr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</p:grpSp>
      <p:sp>
        <p:nvSpPr>
          <p:cNvPr id="13" name="Google Shape;334;p20">
            <a:extLst>
              <a:ext uri="{FF2B5EF4-FFF2-40B4-BE49-F238E27FC236}">
                <a16:creationId xmlns:a16="http://schemas.microsoft.com/office/drawing/2014/main" id="{2B614333-58B3-C2F0-DB5D-63EA1E357CF1}"/>
              </a:ext>
            </a:extLst>
          </p:cNvPr>
          <p:cNvSpPr txBox="1"/>
          <p:nvPr/>
        </p:nvSpPr>
        <p:spPr>
          <a:xfrm>
            <a:off x="602232" y="3733125"/>
            <a:ext cx="8331785" cy="1003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125"/>
              </a:spcBef>
              <a:spcAft>
                <a:spcPts val="0"/>
              </a:spcAft>
              <a:buClr>
                <a:srgbClr val="1A569C"/>
              </a:buClr>
              <a:buFont typeface="System Font Regular"/>
              <a:buChar char="◎"/>
            </a:pPr>
            <a:r>
              <a:rPr lang="en-CA" sz="1200" dirty="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No</a:t>
            </a:r>
            <a:r>
              <a:rPr lang="en-CA" sz="12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 statistically significant evidence to support the idea that promo code usage affects purchase amounts in USD. </a:t>
            </a:r>
          </a:p>
          <a:p>
            <a:pPr marL="285750" indent="-285750">
              <a:lnSpc>
                <a:spcPct val="150000"/>
              </a:lnSpc>
              <a:spcBef>
                <a:spcPts val="125"/>
              </a:spcBef>
              <a:buClr>
                <a:srgbClr val="1A569C"/>
              </a:buClr>
              <a:buFont typeface="System Font Regular"/>
              <a:buChar char="◎"/>
            </a:pPr>
            <a:r>
              <a:rPr lang="en-CA" sz="1200" dirty="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C</a:t>
            </a:r>
            <a:r>
              <a:rPr lang="en-CA" sz="12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onsider other potential benefits of promo codes, such as customer acquisition, retention, and increased transaction frequency, which may contribute to long-term business value. </a:t>
            </a:r>
            <a:endParaRPr lang="en-CA" sz="1200" dirty="0">
              <a:effectLst/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4" name="Google Shape;393;p22">
            <a:extLst>
              <a:ext uri="{FF2B5EF4-FFF2-40B4-BE49-F238E27FC236}">
                <a16:creationId xmlns:a16="http://schemas.microsoft.com/office/drawing/2014/main" id="{08DEB464-FCE4-CDDA-E3D5-A2EA5FE35CA1}"/>
              </a:ext>
            </a:extLst>
          </p:cNvPr>
          <p:cNvSpPr txBox="1"/>
          <p:nvPr/>
        </p:nvSpPr>
        <p:spPr>
          <a:xfrm>
            <a:off x="5336579" y="2795408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Limitation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" name="Google Shape;412;p22">
            <a:extLst>
              <a:ext uri="{FF2B5EF4-FFF2-40B4-BE49-F238E27FC236}">
                <a16:creationId xmlns:a16="http://schemas.microsoft.com/office/drawing/2014/main" id="{24559F0C-1212-027D-A098-B9DDAA9E4290}"/>
              </a:ext>
            </a:extLst>
          </p:cNvPr>
          <p:cNvGrpSpPr/>
          <p:nvPr/>
        </p:nvGrpSpPr>
        <p:grpSpPr>
          <a:xfrm>
            <a:off x="4904292" y="2733234"/>
            <a:ext cx="423014" cy="407995"/>
            <a:chOff x="3271200" y="4992125"/>
            <a:chExt cx="481825" cy="481825"/>
          </a:xfrm>
          <a:solidFill>
            <a:srgbClr val="1A569C"/>
          </a:solidFill>
        </p:grpSpPr>
        <p:sp>
          <p:nvSpPr>
            <p:cNvPr id="16" name="Google Shape;413;p22">
              <a:extLst>
                <a:ext uri="{FF2B5EF4-FFF2-40B4-BE49-F238E27FC236}">
                  <a16:creationId xmlns:a16="http://schemas.microsoft.com/office/drawing/2014/main" id="{9B8F2CA8-72EB-FAFA-AED7-8F245B3D3059}"/>
                </a:ext>
              </a:extLst>
            </p:cNvPr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17" name="Google Shape;414;p22">
              <a:extLst>
                <a:ext uri="{FF2B5EF4-FFF2-40B4-BE49-F238E27FC236}">
                  <a16:creationId xmlns:a16="http://schemas.microsoft.com/office/drawing/2014/main" id="{9ACA2E52-138E-62EA-AE85-04CACABA8244}"/>
                </a:ext>
              </a:extLst>
            </p:cNvPr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18" name="Google Shape;415;p22">
              <a:extLst>
                <a:ext uri="{FF2B5EF4-FFF2-40B4-BE49-F238E27FC236}">
                  <a16:creationId xmlns:a16="http://schemas.microsoft.com/office/drawing/2014/main" id="{A3161FEE-9146-F263-8D03-764614A4CFD9}"/>
                </a:ext>
              </a:extLst>
            </p:cNvPr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</p:grpSp>
      <p:sp>
        <p:nvSpPr>
          <p:cNvPr id="19" name="Google Shape;334;p20">
            <a:extLst>
              <a:ext uri="{FF2B5EF4-FFF2-40B4-BE49-F238E27FC236}">
                <a16:creationId xmlns:a16="http://schemas.microsoft.com/office/drawing/2014/main" id="{22383C98-90A3-4DB3-200A-19D6AE709189}"/>
              </a:ext>
            </a:extLst>
          </p:cNvPr>
          <p:cNvSpPr txBox="1"/>
          <p:nvPr/>
        </p:nvSpPr>
        <p:spPr>
          <a:xfrm>
            <a:off x="5322870" y="3037369"/>
            <a:ext cx="3739910" cy="681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285750" indent="-285750">
              <a:lnSpc>
                <a:spcPct val="150000"/>
              </a:lnSpc>
              <a:spcBef>
                <a:spcPts val="125"/>
              </a:spcBef>
              <a:buClr>
                <a:srgbClr val="1A569C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CA" dirty="0"/>
              <a:t>Other factors not included in the model may influence purchase amounts.</a:t>
            </a:r>
            <a:endParaRPr dirty="0">
              <a:sym typeface="Roboto"/>
            </a:endParaRPr>
          </a:p>
        </p:txBody>
      </p:sp>
      <p:sp>
        <p:nvSpPr>
          <p:cNvPr id="20" name="Google Shape;1183;p36">
            <a:extLst>
              <a:ext uri="{FF2B5EF4-FFF2-40B4-BE49-F238E27FC236}">
                <a16:creationId xmlns:a16="http://schemas.microsoft.com/office/drawing/2014/main" id="{9DECBFA2-8F7C-D0BB-FFE6-2FC09CC9E600}"/>
              </a:ext>
            </a:extLst>
          </p:cNvPr>
          <p:cNvSpPr/>
          <p:nvPr/>
        </p:nvSpPr>
        <p:spPr>
          <a:xfrm>
            <a:off x="502191" y="608562"/>
            <a:ext cx="1149400" cy="277298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>
                <a:solidFill>
                  <a:schemeClr val="lt1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Results</a:t>
            </a:r>
            <a:endParaRPr sz="1800" b="1" dirty="0">
              <a:solidFill>
                <a:schemeClr val="lt1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21" name="Picture 20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37A1A8EA-96C6-FDE5-652D-7D0A03A774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22" name="Google Shape;106;p16">
            <a:extLst>
              <a:ext uri="{FF2B5EF4-FFF2-40B4-BE49-F238E27FC236}">
                <a16:creationId xmlns:a16="http://schemas.microsoft.com/office/drawing/2014/main" id="{9175FEE4-781C-5CCF-74ED-D0B492FE5DA8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" name="Google Shape;107;p16">
            <a:extLst>
              <a:ext uri="{FF2B5EF4-FFF2-40B4-BE49-F238E27FC236}">
                <a16:creationId xmlns:a16="http://schemas.microsoft.com/office/drawing/2014/main" id="{29B32DFA-0A6F-FF8E-D105-78F2CF3FE64E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" name="Google Shape;110;p16">
            <a:extLst>
              <a:ext uri="{FF2B5EF4-FFF2-40B4-BE49-F238E27FC236}">
                <a16:creationId xmlns:a16="http://schemas.microsoft.com/office/drawing/2014/main" id="{C512DEA4-66AF-1FBC-3D2D-F656C17E93BE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" name="Google Shape;111;p16">
            <a:extLst>
              <a:ext uri="{FF2B5EF4-FFF2-40B4-BE49-F238E27FC236}">
                <a16:creationId xmlns:a16="http://schemas.microsoft.com/office/drawing/2014/main" id="{41DEA406-9BCB-232D-6EE1-EBB80E185FB3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6" name="Google Shape;108;p16">
            <a:extLst>
              <a:ext uri="{FF2B5EF4-FFF2-40B4-BE49-F238E27FC236}">
                <a16:creationId xmlns:a16="http://schemas.microsoft.com/office/drawing/2014/main" id="{5A6FCD41-1178-026D-AC5C-7B7583569240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" name="Google Shape;111;p16">
            <a:extLst>
              <a:ext uri="{FF2B5EF4-FFF2-40B4-BE49-F238E27FC236}">
                <a16:creationId xmlns:a16="http://schemas.microsoft.com/office/drawing/2014/main" id="{38CD34F5-D32E-DA0A-C5AB-405F0315FF01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28" name="Picture 27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F182ADB6-04D1-30C5-1C76-0555309C6DD1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0879615">
            <a:off x="5195057" y="4653290"/>
            <a:ext cx="293747" cy="293747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6EBF6783-9C71-84EF-2256-D3A6D24A8374}"/>
              </a:ext>
            </a:extLst>
          </p:cNvPr>
          <p:cNvSpPr/>
          <p:nvPr/>
        </p:nvSpPr>
        <p:spPr>
          <a:xfrm>
            <a:off x="4163069" y="1216048"/>
            <a:ext cx="430790" cy="120629"/>
          </a:xfrm>
          <a:prstGeom prst="ellipse">
            <a:avLst/>
          </a:prstGeom>
          <a:noFill/>
          <a:ln>
            <a:solidFill>
              <a:srgbClr val="1A569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27"/>
          <p:cNvSpPr/>
          <p:nvPr/>
        </p:nvSpPr>
        <p:spPr>
          <a:xfrm>
            <a:off x="401686" y="2621516"/>
            <a:ext cx="8326667" cy="1943543"/>
          </a:xfrm>
          <a:prstGeom prst="roundRect">
            <a:avLst>
              <a:gd name="adj" fmla="val 7339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>
                <a:schemeClr val="accent3"/>
              </a:buClr>
              <a:buFont typeface="System Font Regular"/>
              <a:buChar char="◎"/>
            </a:pPr>
            <a:endParaRPr lang="en-CA" sz="1200" b="1" dirty="0">
              <a:solidFill>
                <a:srgbClr val="000000"/>
              </a:solidFill>
              <a:effectLst/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indent="-171450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>
                <a:schemeClr val="accent3"/>
              </a:buClr>
              <a:buFont typeface="System Font Regular"/>
              <a:buChar char="◎"/>
            </a:pPr>
            <a:r>
              <a:rPr lang="en-CA" sz="1200" b="1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Instrumental variable ‘Location’: </a:t>
            </a:r>
          </a:p>
          <a:p>
            <a:pPr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en-CA" sz="12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low F-statistic of 0.55 indicates that ‘Location’ is a weak instrument, poorly correlated with ‘</a:t>
            </a:r>
            <a:r>
              <a:rPr lang="en-CA" sz="1200" dirty="0" err="1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Promo_Code_Used</a:t>
            </a:r>
            <a:r>
              <a:rPr lang="en-CA" sz="12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’.</a:t>
            </a:r>
          </a:p>
          <a:p>
            <a:pPr marL="171450" indent="-171450" algn="l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>
                <a:schemeClr val="accent3"/>
              </a:buClr>
              <a:buFont typeface="System Font Regular"/>
              <a:buChar char="◎"/>
            </a:pPr>
            <a:r>
              <a:rPr lang="en-CA" sz="1200" b="1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Instrumental Variable ‘Gender’: </a:t>
            </a:r>
          </a:p>
          <a:p>
            <a:pPr algn="l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First Stage F-Statistic: High at 2145, showing 'Gender' strongly predicts  '</a:t>
            </a:r>
            <a:r>
              <a:rPr lang="en-CA" sz="1200" b="0" i="0" dirty="0" err="1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Promo_Code_Used</a:t>
            </a: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’. </a:t>
            </a:r>
          </a:p>
          <a:p>
            <a:pPr algn="l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Second Stage F-Statistic: At 6.4459, it's under 10, indicating a weak model for  '</a:t>
            </a:r>
            <a:r>
              <a:rPr lang="en-CA" sz="1200" b="0" i="0" dirty="0" err="1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Purchase_Amount_USD</a:t>
            </a: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’ variations.</a:t>
            </a:r>
          </a:p>
        </p:txBody>
      </p:sp>
      <p:sp>
        <p:nvSpPr>
          <p:cNvPr id="577" name="Google Shape;577;p27"/>
          <p:cNvSpPr/>
          <p:nvPr/>
        </p:nvSpPr>
        <p:spPr>
          <a:xfrm>
            <a:off x="750007" y="2399704"/>
            <a:ext cx="1780650" cy="44362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Findings</a:t>
            </a:r>
          </a:p>
        </p:txBody>
      </p:sp>
      <p:sp>
        <p:nvSpPr>
          <p:cNvPr id="582" name="Google Shape;582;p27"/>
          <p:cNvSpPr/>
          <p:nvPr/>
        </p:nvSpPr>
        <p:spPr>
          <a:xfrm>
            <a:off x="401685" y="959527"/>
            <a:ext cx="8326667" cy="1281076"/>
          </a:xfrm>
          <a:prstGeom prst="roundRect">
            <a:avLst>
              <a:gd name="adj" fmla="val 7339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System Font Regular"/>
              <a:buChar char="◎"/>
            </a:pPr>
            <a:endParaRPr lang="en-CA" sz="1400" b="0" i="0" dirty="0">
              <a:solidFill>
                <a:schemeClr val="tx1"/>
              </a:solidFill>
              <a:effectLst/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System Font Regular"/>
              <a:buChar char="◎"/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An IV analysis using </a:t>
            </a:r>
            <a:r>
              <a:rPr lang="en-CA" sz="1200" b="1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'Location'</a:t>
            </a: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 as an initial instrument revealed it to be weak after checking its F-statistic.</a:t>
            </a:r>
            <a:endParaRPr lang="en-CA" sz="1200" dirty="0">
              <a:solidFill>
                <a:schemeClr val="tx1"/>
              </a:solidFill>
              <a:effectLst/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System Font Regular"/>
              <a:buChar char="◎"/>
            </a:pPr>
            <a:r>
              <a:rPr lang="en-CA" sz="1200" b="1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'Gender' </a:t>
            </a: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was then chosen for its strong correlation with promo code usage, reflecting literature on gender-specific shopping behaviors.</a:t>
            </a:r>
            <a:endParaRPr lang="en-CA" sz="1200" dirty="0">
              <a:solidFill>
                <a:schemeClr val="tx1"/>
              </a:solidFill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92" name="Google Shape;592;p27"/>
          <p:cNvSpPr/>
          <p:nvPr/>
        </p:nvSpPr>
        <p:spPr>
          <a:xfrm>
            <a:off x="750007" y="718777"/>
            <a:ext cx="1780650" cy="481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CA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Methodology</a:t>
            </a:r>
            <a:endParaRPr lang="en-CA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" name="Google Shape;345;p21">
            <a:extLst>
              <a:ext uri="{FF2B5EF4-FFF2-40B4-BE49-F238E27FC236}">
                <a16:creationId xmlns:a16="http://schemas.microsoft.com/office/drawing/2014/main" id="{26C97911-1DFB-CD6D-771E-88506DE2BA9E}"/>
              </a:ext>
            </a:extLst>
          </p:cNvPr>
          <p:cNvSpPr txBox="1">
            <a:spLocks/>
          </p:cNvSpPr>
          <p:nvPr/>
        </p:nvSpPr>
        <p:spPr>
          <a:xfrm>
            <a:off x="252919" y="150599"/>
            <a:ext cx="8518296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CA" sz="2700" b="1" dirty="0">
                <a:solidFill>
                  <a:schemeClr val="dk1"/>
                </a:solidFill>
                <a:latin typeface="Fira Sans" panose="020B0503050000020004" pitchFamily="34" charset="0"/>
              </a:rPr>
              <a:t>Causality Analysis: Instrumental Variable Analysis</a:t>
            </a:r>
            <a:endParaRPr lang="en-CA" sz="2700" b="1" dirty="0">
              <a:solidFill>
                <a:schemeClr val="tx1"/>
              </a:solidFill>
              <a:latin typeface="Fira Sans" panose="020B0503050000020004" pitchFamily="34" charset="0"/>
            </a:endParaRPr>
          </a:p>
        </p:txBody>
      </p:sp>
      <p:pic>
        <p:nvPicPr>
          <p:cNvPr id="4" name="Picture 3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D325184D-4192-C637-2B73-4B8AE6AC6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2" name="Google Shape;106;p16">
            <a:extLst>
              <a:ext uri="{FF2B5EF4-FFF2-40B4-BE49-F238E27FC236}">
                <a16:creationId xmlns:a16="http://schemas.microsoft.com/office/drawing/2014/main" id="{EF87A694-1B76-638B-7377-31C45501250D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" name="Google Shape;107;p16">
            <a:extLst>
              <a:ext uri="{FF2B5EF4-FFF2-40B4-BE49-F238E27FC236}">
                <a16:creationId xmlns:a16="http://schemas.microsoft.com/office/drawing/2014/main" id="{560B1034-FCFD-A3CB-0D48-113F752830A1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Google Shape;110;p16">
            <a:extLst>
              <a:ext uri="{FF2B5EF4-FFF2-40B4-BE49-F238E27FC236}">
                <a16:creationId xmlns:a16="http://schemas.microsoft.com/office/drawing/2014/main" id="{F7E0E983-00B4-97EB-E461-094FB37B7CE6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" name="Google Shape;111;p16">
            <a:extLst>
              <a:ext uri="{FF2B5EF4-FFF2-40B4-BE49-F238E27FC236}">
                <a16:creationId xmlns:a16="http://schemas.microsoft.com/office/drawing/2014/main" id="{ED2A386D-6B9D-D0CB-BAAF-F5CBC2345738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" name="Google Shape;108;p16">
            <a:extLst>
              <a:ext uri="{FF2B5EF4-FFF2-40B4-BE49-F238E27FC236}">
                <a16:creationId xmlns:a16="http://schemas.microsoft.com/office/drawing/2014/main" id="{BA04D7B8-0A0D-1579-EF79-0C136BCE4FA4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" name="Google Shape;111;p16">
            <a:extLst>
              <a:ext uri="{FF2B5EF4-FFF2-40B4-BE49-F238E27FC236}">
                <a16:creationId xmlns:a16="http://schemas.microsoft.com/office/drawing/2014/main" id="{7A4AABBD-547D-7048-8AE4-F5A24B8BB7DF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0" name="Picture 9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3555D1E1-EBC6-4A85-58D7-039CA7D7775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0879615">
            <a:off x="5195057" y="4653290"/>
            <a:ext cx="293747" cy="29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73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5B598CF-5AEB-E8B5-40A0-DFBDD3F4B87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1546" r="565"/>
          <a:stretch/>
        </p:blipFill>
        <p:spPr>
          <a:xfrm>
            <a:off x="488898" y="698574"/>
            <a:ext cx="4235686" cy="246476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Google Shape;1183;p36">
            <a:extLst>
              <a:ext uri="{FF2B5EF4-FFF2-40B4-BE49-F238E27FC236}">
                <a16:creationId xmlns:a16="http://schemas.microsoft.com/office/drawing/2014/main" id="{90D5C9B4-5A19-062A-9A53-081DBE3B656A}"/>
              </a:ext>
            </a:extLst>
          </p:cNvPr>
          <p:cNvSpPr/>
          <p:nvPr/>
        </p:nvSpPr>
        <p:spPr>
          <a:xfrm>
            <a:off x="4881272" y="669152"/>
            <a:ext cx="3491436" cy="26454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chemeClr val="lt1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Impact on Purchase Amount </a:t>
            </a:r>
            <a:endParaRPr sz="1600" b="1" dirty="0">
              <a:solidFill>
                <a:schemeClr val="lt1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9AFAFD-83BD-D67B-A792-9F479E031D3C}"/>
              </a:ext>
            </a:extLst>
          </p:cNvPr>
          <p:cNvSpPr txBox="1"/>
          <p:nvPr/>
        </p:nvSpPr>
        <p:spPr>
          <a:xfrm>
            <a:off x="4724584" y="1060261"/>
            <a:ext cx="4000580" cy="2659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>
                <a:srgbClr val="D55800"/>
              </a:buClr>
              <a:buFont typeface="System Font Regular"/>
              <a:buChar char="◎"/>
            </a:pPr>
            <a:r>
              <a:rPr lang="en-CA" sz="1200" b="1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Coefficient: </a:t>
            </a:r>
            <a:r>
              <a:rPr lang="en-CA" sz="12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coefficient for ‘</a:t>
            </a:r>
            <a:r>
              <a:rPr lang="en-CA" sz="1200" dirty="0" err="1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Promo_Code_Used</a:t>
            </a:r>
            <a:r>
              <a:rPr lang="en-CA" sz="12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’ is -1.1759, suggesting an average decrease in. Purchase amount by $1.18 when a promo code is used. </a:t>
            </a:r>
          </a:p>
          <a:p>
            <a:pPr marL="171450" indent="-171450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>
                <a:srgbClr val="D55800"/>
              </a:buClr>
              <a:buFont typeface="System Font Regular"/>
              <a:buChar char="◎"/>
            </a:pPr>
            <a:r>
              <a:rPr lang="en-CA" sz="1200" b="1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Statistical significance: </a:t>
            </a:r>
            <a:r>
              <a:rPr lang="en-CA" sz="12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With a p-value of 0.3572 for ‘</a:t>
            </a:r>
            <a:r>
              <a:rPr lang="en-CA" sz="1200" dirty="0" err="1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Promo_Code_Used</a:t>
            </a:r>
            <a:r>
              <a:rPr lang="en-CA" sz="12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’, the results are not statistically significant, failing to provide string evidence against the null hypothesis. </a:t>
            </a:r>
            <a:endParaRPr lang="en-CA" sz="1200" dirty="0">
              <a:effectLst/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endParaRPr lang="en-CA" sz="1200" dirty="0">
              <a:effectLst/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8" name="Google Shape;345;p21">
            <a:extLst>
              <a:ext uri="{FF2B5EF4-FFF2-40B4-BE49-F238E27FC236}">
                <a16:creationId xmlns:a16="http://schemas.microsoft.com/office/drawing/2014/main" id="{BB71BB8E-1EBE-4898-CFC5-F716B469AFC1}"/>
              </a:ext>
            </a:extLst>
          </p:cNvPr>
          <p:cNvSpPr txBox="1">
            <a:spLocks/>
          </p:cNvSpPr>
          <p:nvPr/>
        </p:nvSpPr>
        <p:spPr>
          <a:xfrm>
            <a:off x="375498" y="145277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CA" sz="2700" b="1" dirty="0">
                <a:solidFill>
                  <a:schemeClr val="dk1"/>
                </a:solidFill>
                <a:latin typeface="Fira Sans" panose="020B0503050000020004" pitchFamily="34" charset="0"/>
              </a:rPr>
              <a:t>Causality Analysis: Instrumental Variable Analysis</a:t>
            </a:r>
            <a:endParaRPr lang="en-CA" sz="2700" b="1" dirty="0">
              <a:solidFill>
                <a:schemeClr val="tx1"/>
              </a:solidFill>
              <a:latin typeface="Fira Sans" panose="020B0503050000020004" pitchFamily="34" charset="0"/>
            </a:endParaRPr>
          </a:p>
        </p:txBody>
      </p:sp>
      <p:sp>
        <p:nvSpPr>
          <p:cNvPr id="19" name="Google Shape;814;p30">
            <a:extLst>
              <a:ext uri="{FF2B5EF4-FFF2-40B4-BE49-F238E27FC236}">
                <a16:creationId xmlns:a16="http://schemas.microsoft.com/office/drawing/2014/main" id="{CF5057AF-1C5B-DBFE-D527-A269D40675D0}"/>
              </a:ext>
            </a:extLst>
          </p:cNvPr>
          <p:cNvSpPr/>
          <p:nvPr/>
        </p:nvSpPr>
        <p:spPr>
          <a:xfrm>
            <a:off x="849911" y="3262424"/>
            <a:ext cx="3350253" cy="283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CA" sz="1600" b="1" dirty="0">
                <a:solidFill>
                  <a:schemeClr val="lt1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Conclusion &amp; Business Insight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C66826-BA3D-BAAD-C2AF-54917F81EDF9}"/>
              </a:ext>
            </a:extLst>
          </p:cNvPr>
          <p:cNvSpPr txBox="1"/>
          <p:nvPr/>
        </p:nvSpPr>
        <p:spPr>
          <a:xfrm>
            <a:off x="528080" y="3545924"/>
            <a:ext cx="8229600" cy="1171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System Font Regular"/>
              <a:buChar char="◎"/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IV analysis shows </a:t>
            </a:r>
            <a:r>
              <a:rPr lang="en-CA" sz="1200" b="1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no significant impact of promo codes on purchase amounts</a:t>
            </a: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. 'Location' and 'Gender' had varying first-stage strengths, but neither showed a significant effect on purchases.</a:t>
            </a:r>
          </a:p>
          <a:p>
            <a:pPr marL="285750" indent="-285750" algn="l">
              <a:lnSpc>
                <a:spcPct val="150000"/>
              </a:lnSpc>
              <a:buClr>
                <a:srgbClr val="FFC000"/>
              </a:buClr>
              <a:buFont typeface="System Font Regular"/>
              <a:buChar char="◎"/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selected instruments failed to significantly link promo code usage and purchase amounts.</a:t>
            </a:r>
          </a:p>
          <a:p>
            <a:pPr marL="285750" indent="-285750" algn="l">
              <a:lnSpc>
                <a:spcPct val="150000"/>
              </a:lnSpc>
              <a:buClr>
                <a:srgbClr val="FFC000"/>
              </a:buClr>
              <a:buFont typeface="System Font Regular"/>
              <a:buChar char="◎"/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models' low explanatory power hints at other influential variables not included in this analysis.</a:t>
            </a:r>
          </a:p>
        </p:txBody>
      </p:sp>
      <p:sp>
        <p:nvSpPr>
          <p:cNvPr id="3" name="Google Shape;106;p16">
            <a:extLst>
              <a:ext uri="{FF2B5EF4-FFF2-40B4-BE49-F238E27FC236}">
                <a16:creationId xmlns:a16="http://schemas.microsoft.com/office/drawing/2014/main" id="{0FF2B42D-1093-1FDE-6AFE-AE2970537BC0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" name="Google Shape;107;p16">
            <a:extLst>
              <a:ext uri="{FF2B5EF4-FFF2-40B4-BE49-F238E27FC236}">
                <a16:creationId xmlns:a16="http://schemas.microsoft.com/office/drawing/2014/main" id="{79652412-6DD0-A756-0CD5-8E392F26EF22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" name="Google Shape;110;p16">
            <a:extLst>
              <a:ext uri="{FF2B5EF4-FFF2-40B4-BE49-F238E27FC236}">
                <a16:creationId xmlns:a16="http://schemas.microsoft.com/office/drawing/2014/main" id="{074A5898-1E4D-207B-8DD2-ACD42F84B98D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" name="Google Shape;111;p16">
            <a:extLst>
              <a:ext uri="{FF2B5EF4-FFF2-40B4-BE49-F238E27FC236}">
                <a16:creationId xmlns:a16="http://schemas.microsoft.com/office/drawing/2014/main" id="{03D0BD23-B3C5-85B7-F94C-A65D7C3BB4F5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9" name="Google Shape;108;p16">
            <a:extLst>
              <a:ext uri="{FF2B5EF4-FFF2-40B4-BE49-F238E27FC236}">
                <a16:creationId xmlns:a16="http://schemas.microsoft.com/office/drawing/2014/main" id="{7F2AF6B9-42AA-9601-27EF-1B068ACCB559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" name="Google Shape;111;p16">
            <a:extLst>
              <a:ext uri="{FF2B5EF4-FFF2-40B4-BE49-F238E27FC236}">
                <a16:creationId xmlns:a16="http://schemas.microsoft.com/office/drawing/2014/main" id="{090C3E85-ADA9-3A7D-3C12-61CDBC79E055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2" name="Picture 11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12042349-52FE-72C9-F3FA-C018C70C6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pic>
        <p:nvPicPr>
          <p:cNvPr id="13" name="Picture 12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C695B68B-E28C-402A-DF81-17F7D8E2E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879615">
            <a:off x="5195057" y="4653290"/>
            <a:ext cx="293747" cy="293747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D9B3BA95-325F-5A95-28D8-52EC222E085E}"/>
              </a:ext>
            </a:extLst>
          </p:cNvPr>
          <p:cNvSpPr/>
          <p:nvPr/>
        </p:nvSpPr>
        <p:spPr>
          <a:xfrm>
            <a:off x="1550083" y="2435246"/>
            <a:ext cx="430790" cy="120629"/>
          </a:xfrm>
          <a:prstGeom prst="ellipse">
            <a:avLst/>
          </a:prstGeom>
          <a:noFill/>
          <a:ln>
            <a:solidFill>
              <a:srgbClr val="D558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ADA0E50-95E4-0468-68F1-BDF9BE64FC9E}"/>
              </a:ext>
            </a:extLst>
          </p:cNvPr>
          <p:cNvSpPr/>
          <p:nvPr/>
        </p:nvSpPr>
        <p:spPr>
          <a:xfrm>
            <a:off x="3168143" y="2435968"/>
            <a:ext cx="430790" cy="120629"/>
          </a:xfrm>
          <a:prstGeom prst="ellipse">
            <a:avLst/>
          </a:prstGeom>
          <a:noFill/>
          <a:ln>
            <a:solidFill>
              <a:srgbClr val="D558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885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3"/>
          <p:cNvSpPr txBox="1">
            <a:spLocks noGrp="1"/>
          </p:cNvSpPr>
          <p:nvPr>
            <p:ph type="title"/>
          </p:nvPr>
        </p:nvSpPr>
        <p:spPr>
          <a:xfrm>
            <a:off x="482280" y="412943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 b="1" dirty="0">
                <a:solidFill>
                  <a:schemeClr val="dk1"/>
                </a:solidFill>
                <a:latin typeface="Fira Sans" panose="020B0503050000020004" pitchFamily="34" charset="0"/>
              </a:rPr>
              <a:t>Business Insights &amp; Implementations</a:t>
            </a:r>
            <a:endParaRPr sz="3200" b="1" dirty="0">
              <a:latin typeface="Fira Sans" panose="020B0503050000020004" pitchFamily="34" charset="0"/>
            </a:endParaRPr>
          </a:p>
        </p:txBody>
      </p:sp>
      <p:sp>
        <p:nvSpPr>
          <p:cNvPr id="425" name="Google Shape;425;p23"/>
          <p:cNvSpPr/>
          <p:nvPr/>
        </p:nvSpPr>
        <p:spPr>
          <a:xfrm>
            <a:off x="457200" y="2032225"/>
            <a:ext cx="8229600" cy="58665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96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426" name="Google Shape;426;p23"/>
          <p:cNvSpPr/>
          <p:nvPr/>
        </p:nvSpPr>
        <p:spPr>
          <a:xfrm>
            <a:off x="1252902" y="1794218"/>
            <a:ext cx="1082101" cy="104455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427" name="Google Shape;427;p23"/>
          <p:cNvSpPr/>
          <p:nvPr/>
        </p:nvSpPr>
        <p:spPr>
          <a:xfrm>
            <a:off x="3951024" y="1794218"/>
            <a:ext cx="1082101" cy="10445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428" name="Google Shape;428;p23"/>
          <p:cNvSpPr/>
          <p:nvPr/>
        </p:nvSpPr>
        <p:spPr>
          <a:xfrm>
            <a:off x="6637175" y="1830254"/>
            <a:ext cx="1084644" cy="106564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521978" y="1200198"/>
            <a:ext cx="2543948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b="1" dirty="0">
                <a:solidFill>
                  <a:schemeClr val="dk1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Promo Code Strategy</a:t>
            </a:r>
          </a:p>
        </p:txBody>
      </p:sp>
      <p:sp>
        <p:nvSpPr>
          <p:cNvPr id="430" name="Google Shape;430;p23"/>
          <p:cNvSpPr txBox="1"/>
          <p:nvPr/>
        </p:nvSpPr>
        <p:spPr>
          <a:xfrm>
            <a:off x="354798" y="2895869"/>
            <a:ext cx="2703768" cy="1930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Promo codes, shown to not significantly increase purchase amounts, might be better suited for customer acquisition, retention, and engagement instead of boosting immediate spending.</a:t>
            </a:r>
            <a:endParaRPr sz="1200" dirty="0">
              <a:solidFill>
                <a:schemeClr val="tx1"/>
              </a:solidFill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3140195" y="2895869"/>
            <a:ext cx="2703757" cy="180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Segmentation analysis insights enable businesses to create tailored marketing strategies, customizing promotions and communication for various customer preferences and behaviors.</a:t>
            </a:r>
            <a:endParaRPr sz="1200" dirty="0">
              <a:solidFill>
                <a:schemeClr val="tx1"/>
              </a:solidFill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6008111" y="2876432"/>
            <a:ext cx="2703769" cy="1860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variability in previous purchase patterns across segments suggests an opportunity for customized loyalty programs, targeting segments with higher loyalty potential.</a:t>
            </a:r>
            <a:endParaRPr sz="1200" dirty="0">
              <a:solidFill>
                <a:schemeClr val="tx1"/>
              </a:solidFill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433" name="Google Shape;433;p23"/>
          <p:cNvSpPr txBox="1"/>
          <p:nvPr/>
        </p:nvSpPr>
        <p:spPr>
          <a:xfrm>
            <a:off x="3217412" y="1205870"/>
            <a:ext cx="2357622" cy="707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Targeted Marketing</a:t>
            </a:r>
            <a:endParaRPr sz="1600" b="1" dirty="0">
              <a:solidFill>
                <a:schemeClr val="dk1"/>
              </a:solidFill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34" name="Google Shape;434;p23"/>
          <p:cNvSpPr txBox="1"/>
          <p:nvPr/>
        </p:nvSpPr>
        <p:spPr>
          <a:xfrm>
            <a:off x="5575034" y="1211685"/>
            <a:ext cx="3208925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Customer Loyalty Programs</a:t>
            </a:r>
            <a:endParaRPr sz="1600" b="1" dirty="0">
              <a:solidFill>
                <a:schemeClr val="dk1"/>
              </a:solidFill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35" name="Google Shape;435;p23"/>
          <p:cNvGrpSpPr/>
          <p:nvPr/>
        </p:nvGrpSpPr>
        <p:grpSpPr>
          <a:xfrm>
            <a:off x="1565353" y="2075470"/>
            <a:ext cx="457198" cy="472455"/>
            <a:chOff x="-65129950" y="2646800"/>
            <a:chExt cx="311125" cy="317425"/>
          </a:xfrm>
        </p:grpSpPr>
        <p:sp>
          <p:nvSpPr>
            <p:cNvPr id="436" name="Google Shape;436;p23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</p:grpSp>
      <p:grpSp>
        <p:nvGrpSpPr>
          <p:cNvPr id="438" name="Google Shape;438;p23"/>
          <p:cNvGrpSpPr/>
          <p:nvPr/>
        </p:nvGrpSpPr>
        <p:grpSpPr>
          <a:xfrm>
            <a:off x="4263475" y="2075470"/>
            <a:ext cx="457195" cy="457205"/>
            <a:chOff x="1412450" y="1954475"/>
            <a:chExt cx="297750" cy="296175"/>
          </a:xfrm>
        </p:grpSpPr>
        <p:sp>
          <p:nvSpPr>
            <p:cNvPr id="439" name="Google Shape;439;p23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</p:grpSp>
      <p:grpSp>
        <p:nvGrpSpPr>
          <p:cNvPr id="441" name="Google Shape;441;p23"/>
          <p:cNvGrpSpPr/>
          <p:nvPr/>
        </p:nvGrpSpPr>
        <p:grpSpPr>
          <a:xfrm>
            <a:off x="6957875" y="2138380"/>
            <a:ext cx="457200" cy="434335"/>
            <a:chOff x="-62890750" y="2296300"/>
            <a:chExt cx="330825" cy="317450"/>
          </a:xfrm>
        </p:grpSpPr>
        <p:sp>
          <p:nvSpPr>
            <p:cNvPr id="442" name="Google Shape;442;p23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</p:grpSp>
      <p:cxnSp>
        <p:nvCxnSpPr>
          <p:cNvPr id="2" name="Google Shape;1265;p37">
            <a:extLst>
              <a:ext uri="{FF2B5EF4-FFF2-40B4-BE49-F238E27FC236}">
                <a16:creationId xmlns:a16="http://schemas.microsoft.com/office/drawing/2014/main" id="{BA9988AD-75B1-221E-5FD5-B78E54C067C9}"/>
              </a:ext>
            </a:extLst>
          </p:cNvPr>
          <p:cNvCxnSpPr>
            <a:cxnSpLocks/>
          </p:cNvCxnSpPr>
          <p:nvPr/>
        </p:nvCxnSpPr>
        <p:spPr>
          <a:xfrm>
            <a:off x="5843952" y="2965202"/>
            <a:ext cx="0" cy="1531329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Google Shape;1265;p37">
            <a:extLst>
              <a:ext uri="{FF2B5EF4-FFF2-40B4-BE49-F238E27FC236}">
                <a16:creationId xmlns:a16="http://schemas.microsoft.com/office/drawing/2014/main" id="{7C004E08-A77F-5498-EA6C-322042B7E7BF}"/>
              </a:ext>
            </a:extLst>
          </p:cNvPr>
          <p:cNvCxnSpPr>
            <a:cxnSpLocks/>
          </p:cNvCxnSpPr>
          <p:nvPr/>
        </p:nvCxnSpPr>
        <p:spPr>
          <a:xfrm>
            <a:off x="3058566" y="2965202"/>
            <a:ext cx="0" cy="1531329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88A7AB0F-AC00-A551-3DF9-C304128DC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6" name="Google Shape;106;p16">
            <a:extLst>
              <a:ext uri="{FF2B5EF4-FFF2-40B4-BE49-F238E27FC236}">
                <a16:creationId xmlns:a16="http://schemas.microsoft.com/office/drawing/2014/main" id="{D2479200-490B-73FB-A530-9AAC2DDB0A55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" name="Google Shape;107;p16">
            <a:extLst>
              <a:ext uri="{FF2B5EF4-FFF2-40B4-BE49-F238E27FC236}">
                <a16:creationId xmlns:a16="http://schemas.microsoft.com/office/drawing/2014/main" id="{B0F67824-26FD-5B66-89C2-156082A04EA8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" name="Google Shape;110;p16">
            <a:extLst>
              <a:ext uri="{FF2B5EF4-FFF2-40B4-BE49-F238E27FC236}">
                <a16:creationId xmlns:a16="http://schemas.microsoft.com/office/drawing/2014/main" id="{C16D9DA6-135B-F4B7-C434-5DC339B976E3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9" name="Google Shape;111;p16">
            <a:extLst>
              <a:ext uri="{FF2B5EF4-FFF2-40B4-BE49-F238E27FC236}">
                <a16:creationId xmlns:a16="http://schemas.microsoft.com/office/drawing/2014/main" id="{DC266671-F8B5-C7F3-B540-5796BBFF250F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" name="Google Shape;108;p16">
            <a:extLst>
              <a:ext uri="{FF2B5EF4-FFF2-40B4-BE49-F238E27FC236}">
                <a16:creationId xmlns:a16="http://schemas.microsoft.com/office/drawing/2014/main" id="{A46ACC2D-4148-A523-82B2-A317498FEB4C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1" name="Google Shape;111;p16">
            <a:extLst>
              <a:ext uri="{FF2B5EF4-FFF2-40B4-BE49-F238E27FC236}">
                <a16:creationId xmlns:a16="http://schemas.microsoft.com/office/drawing/2014/main" id="{59719781-A7CC-D23D-CAC3-62F2206688A4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2" name="Picture 11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61030CA3-8D8D-D765-A9A1-DC6571320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79615">
            <a:off x="6716565" y="4645581"/>
            <a:ext cx="293747" cy="2937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2"/>
          <p:cNvSpPr/>
          <p:nvPr/>
        </p:nvSpPr>
        <p:spPr>
          <a:xfrm rot="2494541">
            <a:off x="4313614" y="1563064"/>
            <a:ext cx="1755985" cy="1042707"/>
          </a:xfrm>
          <a:custGeom>
            <a:avLst/>
            <a:gdLst/>
            <a:ahLst/>
            <a:cxnLst/>
            <a:rect l="l" t="t" r="r" b="b"/>
            <a:pathLst>
              <a:path w="68623" h="36071" extrusionOk="0">
                <a:moveTo>
                  <a:pt x="31253" y="0"/>
                </a:moveTo>
                <a:lnTo>
                  <a:pt x="29075" y="42"/>
                </a:lnTo>
                <a:lnTo>
                  <a:pt x="24844" y="419"/>
                </a:lnTo>
                <a:lnTo>
                  <a:pt x="20654" y="1173"/>
                </a:lnTo>
                <a:lnTo>
                  <a:pt x="16591" y="2262"/>
                </a:lnTo>
                <a:lnTo>
                  <a:pt x="12611" y="3728"/>
                </a:lnTo>
                <a:lnTo>
                  <a:pt x="8757" y="5572"/>
                </a:lnTo>
                <a:lnTo>
                  <a:pt x="5112" y="7708"/>
                </a:lnTo>
                <a:lnTo>
                  <a:pt x="1635" y="10180"/>
                </a:lnTo>
                <a:lnTo>
                  <a:pt x="1" y="11563"/>
                </a:lnTo>
                <a:lnTo>
                  <a:pt x="16968" y="16129"/>
                </a:lnTo>
                <a:lnTo>
                  <a:pt x="20068" y="27440"/>
                </a:lnTo>
                <a:lnTo>
                  <a:pt x="21073" y="26895"/>
                </a:lnTo>
                <a:lnTo>
                  <a:pt x="23210" y="26016"/>
                </a:lnTo>
                <a:lnTo>
                  <a:pt x="25388" y="25304"/>
                </a:lnTo>
                <a:lnTo>
                  <a:pt x="27609" y="24843"/>
                </a:lnTo>
                <a:lnTo>
                  <a:pt x="29829" y="24633"/>
                </a:lnTo>
                <a:lnTo>
                  <a:pt x="32049" y="24591"/>
                </a:lnTo>
                <a:lnTo>
                  <a:pt x="34228" y="24759"/>
                </a:lnTo>
                <a:lnTo>
                  <a:pt x="36406" y="25178"/>
                </a:lnTo>
                <a:lnTo>
                  <a:pt x="38543" y="25722"/>
                </a:lnTo>
                <a:lnTo>
                  <a:pt x="40595" y="26518"/>
                </a:lnTo>
                <a:lnTo>
                  <a:pt x="42564" y="27482"/>
                </a:lnTo>
                <a:lnTo>
                  <a:pt x="44450" y="28655"/>
                </a:lnTo>
                <a:lnTo>
                  <a:pt x="46251" y="29996"/>
                </a:lnTo>
                <a:lnTo>
                  <a:pt x="47885" y="31504"/>
                </a:lnTo>
                <a:lnTo>
                  <a:pt x="49435" y="33221"/>
                </a:lnTo>
                <a:lnTo>
                  <a:pt x="50776" y="35065"/>
                </a:lnTo>
                <a:lnTo>
                  <a:pt x="51404" y="36070"/>
                </a:lnTo>
                <a:lnTo>
                  <a:pt x="64726" y="32509"/>
                </a:lnTo>
                <a:lnTo>
                  <a:pt x="68622" y="17888"/>
                </a:lnTo>
                <a:lnTo>
                  <a:pt x="66904" y="15794"/>
                </a:lnTo>
                <a:lnTo>
                  <a:pt x="63050" y="12023"/>
                </a:lnTo>
                <a:lnTo>
                  <a:pt x="58861" y="8714"/>
                </a:lnTo>
                <a:lnTo>
                  <a:pt x="54336" y="5907"/>
                </a:lnTo>
                <a:lnTo>
                  <a:pt x="49561" y="3603"/>
                </a:lnTo>
                <a:lnTo>
                  <a:pt x="44533" y="1843"/>
                </a:lnTo>
                <a:lnTo>
                  <a:pt x="39297" y="670"/>
                </a:lnTo>
                <a:lnTo>
                  <a:pt x="33976" y="42"/>
                </a:lnTo>
                <a:lnTo>
                  <a:pt x="312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390" name="Google Shape;390;p22"/>
          <p:cNvSpPr/>
          <p:nvPr/>
        </p:nvSpPr>
        <p:spPr>
          <a:xfrm rot="2337557">
            <a:off x="4629462" y="2456034"/>
            <a:ext cx="998476" cy="1669712"/>
          </a:xfrm>
          <a:custGeom>
            <a:avLst/>
            <a:gdLst/>
            <a:ahLst/>
            <a:cxnLst/>
            <a:rect l="l" t="t" r="r" b="b"/>
            <a:pathLst>
              <a:path w="34353" h="61291" extrusionOk="0">
                <a:moveTo>
                  <a:pt x="26016" y="1"/>
                </a:moveTo>
                <a:lnTo>
                  <a:pt x="22288" y="13993"/>
                </a:lnTo>
                <a:lnTo>
                  <a:pt x="7918" y="17847"/>
                </a:lnTo>
                <a:lnTo>
                  <a:pt x="8672" y="19732"/>
                </a:lnTo>
                <a:lnTo>
                  <a:pt x="9594" y="23670"/>
                </a:lnTo>
                <a:lnTo>
                  <a:pt x="9804" y="27608"/>
                </a:lnTo>
                <a:lnTo>
                  <a:pt x="9427" y="31462"/>
                </a:lnTo>
                <a:lnTo>
                  <a:pt x="8379" y="35233"/>
                </a:lnTo>
                <a:lnTo>
                  <a:pt x="6704" y="38794"/>
                </a:lnTo>
                <a:lnTo>
                  <a:pt x="4441" y="42020"/>
                </a:lnTo>
                <a:lnTo>
                  <a:pt x="1634" y="44868"/>
                </a:lnTo>
                <a:lnTo>
                  <a:pt x="1" y="46125"/>
                </a:lnTo>
                <a:lnTo>
                  <a:pt x="2807" y="56682"/>
                </a:lnTo>
                <a:lnTo>
                  <a:pt x="20026" y="61290"/>
                </a:lnTo>
                <a:lnTo>
                  <a:pt x="21576" y="59740"/>
                </a:lnTo>
                <a:lnTo>
                  <a:pt x="24341" y="56473"/>
                </a:lnTo>
                <a:lnTo>
                  <a:pt x="26770" y="52996"/>
                </a:lnTo>
                <a:lnTo>
                  <a:pt x="28907" y="49393"/>
                </a:lnTo>
                <a:lnTo>
                  <a:pt x="30666" y="45622"/>
                </a:lnTo>
                <a:lnTo>
                  <a:pt x="32091" y="41768"/>
                </a:lnTo>
                <a:lnTo>
                  <a:pt x="33180" y="37788"/>
                </a:lnTo>
                <a:lnTo>
                  <a:pt x="33934" y="33767"/>
                </a:lnTo>
                <a:lnTo>
                  <a:pt x="34311" y="29661"/>
                </a:lnTo>
                <a:lnTo>
                  <a:pt x="34353" y="25556"/>
                </a:lnTo>
                <a:lnTo>
                  <a:pt x="34060" y="21492"/>
                </a:lnTo>
                <a:lnTo>
                  <a:pt x="33431" y="17386"/>
                </a:lnTo>
                <a:lnTo>
                  <a:pt x="32426" y="13365"/>
                </a:lnTo>
                <a:lnTo>
                  <a:pt x="31043" y="9427"/>
                </a:lnTo>
                <a:lnTo>
                  <a:pt x="29326" y="5572"/>
                </a:lnTo>
                <a:lnTo>
                  <a:pt x="27231" y="1802"/>
                </a:lnTo>
                <a:lnTo>
                  <a:pt x="2601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391" name="Google Shape;391;p22"/>
          <p:cNvSpPr/>
          <p:nvPr/>
        </p:nvSpPr>
        <p:spPr>
          <a:xfrm rot="2700000">
            <a:off x="2984132" y="2740142"/>
            <a:ext cx="1887484" cy="958212"/>
          </a:xfrm>
          <a:custGeom>
            <a:avLst/>
            <a:gdLst/>
            <a:ahLst/>
            <a:cxnLst/>
            <a:rect l="l" t="t" r="r" b="b"/>
            <a:pathLst>
              <a:path w="66821" h="35485" extrusionOk="0">
                <a:moveTo>
                  <a:pt x="16004" y="1"/>
                </a:moveTo>
                <a:lnTo>
                  <a:pt x="4357" y="3101"/>
                </a:lnTo>
                <a:lnTo>
                  <a:pt x="1" y="19481"/>
                </a:lnTo>
                <a:lnTo>
                  <a:pt x="1634" y="21241"/>
                </a:lnTo>
                <a:lnTo>
                  <a:pt x="5153" y="24466"/>
                </a:lnTo>
                <a:lnTo>
                  <a:pt x="8924" y="27315"/>
                </a:lnTo>
                <a:lnTo>
                  <a:pt x="12904" y="29703"/>
                </a:lnTo>
                <a:lnTo>
                  <a:pt x="17051" y="31714"/>
                </a:lnTo>
                <a:lnTo>
                  <a:pt x="21324" y="33264"/>
                </a:lnTo>
                <a:lnTo>
                  <a:pt x="25723" y="34437"/>
                </a:lnTo>
                <a:lnTo>
                  <a:pt x="30206" y="35191"/>
                </a:lnTo>
                <a:lnTo>
                  <a:pt x="34730" y="35484"/>
                </a:lnTo>
                <a:lnTo>
                  <a:pt x="39296" y="35359"/>
                </a:lnTo>
                <a:lnTo>
                  <a:pt x="43779" y="34814"/>
                </a:lnTo>
                <a:lnTo>
                  <a:pt x="48261" y="33850"/>
                </a:lnTo>
                <a:lnTo>
                  <a:pt x="52660" y="32426"/>
                </a:lnTo>
                <a:lnTo>
                  <a:pt x="56891" y="30583"/>
                </a:lnTo>
                <a:lnTo>
                  <a:pt x="61039" y="28321"/>
                </a:lnTo>
                <a:lnTo>
                  <a:pt x="64977" y="25598"/>
                </a:lnTo>
                <a:lnTo>
                  <a:pt x="66820" y="24047"/>
                </a:lnTo>
                <a:lnTo>
                  <a:pt x="49812" y="19481"/>
                </a:lnTo>
                <a:lnTo>
                  <a:pt x="46753" y="8170"/>
                </a:lnTo>
                <a:lnTo>
                  <a:pt x="45748" y="8673"/>
                </a:lnTo>
                <a:lnTo>
                  <a:pt x="43653" y="9552"/>
                </a:lnTo>
                <a:lnTo>
                  <a:pt x="41517" y="10181"/>
                </a:lnTo>
                <a:lnTo>
                  <a:pt x="39380" y="10642"/>
                </a:lnTo>
                <a:lnTo>
                  <a:pt x="37244" y="10851"/>
                </a:lnTo>
                <a:lnTo>
                  <a:pt x="35065" y="10893"/>
                </a:lnTo>
                <a:lnTo>
                  <a:pt x="31839" y="10600"/>
                </a:lnTo>
                <a:lnTo>
                  <a:pt x="27734" y="9511"/>
                </a:lnTo>
                <a:lnTo>
                  <a:pt x="24801" y="8170"/>
                </a:lnTo>
                <a:lnTo>
                  <a:pt x="22916" y="7081"/>
                </a:lnTo>
                <a:lnTo>
                  <a:pt x="21157" y="5782"/>
                </a:lnTo>
                <a:lnTo>
                  <a:pt x="19523" y="4358"/>
                </a:lnTo>
                <a:lnTo>
                  <a:pt x="17973" y="2724"/>
                </a:lnTo>
                <a:lnTo>
                  <a:pt x="16590" y="964"/>
                </a:lnTo>
                <a:lnTo>
                  <a:pt x="1600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392" name="Google Shape;392;p22"/>
          <p:cNvSpPr/>
          <p:nvPr/>
        </p:nvSpPr>
        <p:spPr>
          <a:xfrm rot="2700000">
            <a:off x="3480796" y="1146356"/>
            <a:ext cx="988433" cy="1733901"/>
          </a:xfrm>
          <a:custGeom>
            <a:avLst/>
            <a:gdLst/>
            <a:ahLst/>
            <a:cxnLst/>
            <a:rect l="l" t="t" r="r" b="b"/>
            <a:pathLst>
              <a:path w="34144" h="63260" extrusionOk="0">
                <a:moveTo>
                  <a:pt x="14161" y="0"/>
                </a:moveTo>
                <a:lnTo>
                  <a:pt x="12611" y="1634"/>
                </a:lnTo>
                <a:lnTo>
                  <a:pt x="9762" y="5028"/>
                </a:lnTo>
                <a:lnTo>
                  <a:pt x="7248" y="8630"/>
                </a:lnTo>
                <a:lnTo>
                  <a:pt x="5112" y="12401"/>
                </a:lnTo>
                <a:lnTo>
                  <a:pt x="3352" y="16339"/>
                </a:lnTo>
                <a:lnTo>
                  <a:pt x="1970" y="20361"/>
                </a:lnTo>
                <a:lnTo>
                  <a:pt x="922" y="24508"/>
                </a:lnTo>
                <a:lnTo>
                  <a:pt x="294" y="28697"/>
                </a:lnTo>
                <a:lnTo>
                  <a:pt x="1" y="32929"/>
                </a:lnTo>
                <a:lnTo>
                  <a:pt x="84" y="37202"/>
                </a:lnTo>
                <a:lnTo>
                  <a:pt x="545" y="41433"/>
                </a:lnTo>
                <a:lnTo>
                  <a:pt x="1383" y="45622"/>
                </a:lnTo>
                <a:lnTo>
                  <a:pt x="2598" y="49728"/>
                </a:lnTo>
                <a:lnTo>
                  <a:pt x="4190" y="53749"/>
                </a:lnTo>
                <a:lnTo>
                  <a:pt x="6201" y="57687"/>
                </a:lnTo>
                <a:lnTo>
                  <a:pt x="8547" y="61458"/>
                </a:lnTo>
                <a:lnTo>
                  <a:pt x="9888" y="63259"/>
                </a:lnTo>
                <a:lnTo>
                  <a:pt x="14203" y="47256"/>
                </a:lnTo>
                <a:lnTo>
                  <a:pt x="26770" y="43905"/>
                </a:lnTo>
                <a:lnTo>
                  <a:pt x="26226" y="42732"/>
                </a:lnTo>
                <a:lnTo>
                  <a:pt x="25430" y="40344"/>
                </a:lnTo>
                <a:lnTo>
                  <a:pt x="24885" y="37872"/>
                </a:lnTo>
                <a:lnTo>
                  <a:pt x="24592" y="35316"/>
                </a:lnTo>
                <a:lnTo>
                  <a:pt x="24592" y="34060"/>
                </a:lnTo>
                <a:lnTo>
                  <a:pt x="24592" y="32677"/>
                </a:lnTo>
                <a:lnTo>
                  <a:pt x="24927" y="29912"/>
                </a:lnTo>
                <a:lnTo>
                  <a:pt x="25556" y="27231"/>
                </a:lnTo>
                <a:lnTo>
                  <a:pt x="26519" y="24676"/>
                </a:lnTo>
                <a:lnTo>
                  <a:pt x="27734" y="22246"/>
                </a:lnTo>
                <a:lnTo>
                  <a:pt x="29242" y="19984"/>
                </a:lnTo>
                <a:lnTo>
                  <a:pt x="31044" y="17889"/>
                </a:lnTo>
                <a:lnTo>
                  <a:pt x="33054" y="16004"/>
                </a:lnTo>
                <a:lnTo>
                  <a:pt x="34144" y="15166"/>
                </a:lnTo>
                <a:lnTo>
                  <a:pt x="31337" y="4609"/>
                </a:lnTo>
                <a:lnTo>
                  <a:pt x="1416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393" name="Google Shape;393;p22"/>
          <p:cNvSpPr txBox="1"/>
          <p:nvPr/>
        </p:nvSpPr>
        <p:spPr>
          <a:xfrm>
            <a:off x="701074" y="1435985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Data Limitation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94" name="Google Shape;394;p22"/>
          <p:cNvSpPr txBox="1"/>
          <p:nvPr/>
        </p:nvSpPr>
        <p:spPr>
          <a:xfrm>
            <a:off x="695289" y="3242549"/>
            <a:ext cx="2561583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Causality Challenges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95" name="Google Shape;395;p22"/>
          <p:cNvSpPr txBox="1"/>
          <p:nvPr/>
        </p:nvSpPr>
        <p:spPr>
          <a:xfrm>
            <a:off x="5917423" y="3242549"/>
            <a:ext cx="3096127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Operational Integration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96" name="Google Shape;396;p22"/>
          <p:cNvSpPr txBox="1"/>
          <p:nvPr/>
        </p:nvSpPr>
        <p:spPr>
          <a:xfrm>
            <a:off x="5917840" y="1432327"/>
            <a:ext cx="2804778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Change Management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97" name="Google Shape;397;p22"/>
          <p:cNvSpPr txBox="1"/>
          <p:nvPr/>
        </p:nvSpPr>
        <p:spPr>
          <a:xfrm>
            <a:off x="708294" y="1728370"/>
            <a:ext cx="2561583" cy="957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analyses' limitations stem from data constraints; including variables like income and product preferences could yield deeper insights in further research.</a:t>
            </a:r>
            <a:endParaRPr sz="1200" dirty="0">
              <a:solidFill>
                <a:schemeClr val="tx1"/>
              </a:solidFill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398" name="Google Shape;398;p22"/>
          <p:cNvSpPr txBox="1"/>
          <p:nvPr/>
        </p:nvSpPr>
        <p:spPr>
          <a:xfrm>
            <a:off x="5917423" y="3361954"/>
            <a:ext cx="2632064" cy="1250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Incorporating these analysis insights may necessitate substantial changes in marketing strategies and customer relationship management systems.</a:t>
            </a:r>
            <a:endParaRPr sz="1200" dirty="0">
              <a:solidFill>
                <a:schemeClr val="tx1"/>
              </a:solidFill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399" name="Google Shape;399;p22"/>
          <p:cNvSpPr txBox="1"/>
          <p:nvPr/>
        </p:nvSpPr>
        <p:spPr>
          <a:xfrm>
            <a:off x="5917840" y="1746119"/>
            <a:ext cx="2710797" cy="904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Refocusing promo codes from sales boosts to customer engagement requires effective internal communication and change management.</a:t>
            </a:r>
            <a:endParaRPr sz="1200" dirty="0">
              <a:solidFill>
                <a:schemeClr val="tx1"/>
              </a:solidFill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400" name="Google Shape;400;p22"/>
          <p:cNvSpPr txBox="1"/>
          <p:nvPr/>
        </p:nvSpPr>
        <p:spPr>
          <a:xfrm>
            <a:off x="3617648" y="1716361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rPr>
              <a:t>01</a:t>
            </a:r>
            <a:endParaRPr sz="2400" b="1">
              <a:solidFill>
                <a:schemeClr val="lt1"/>
              </a:solidFill>
              <a:latin typeface="Fira Sans" panose="020B05030500000200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401" name="Google Shape;401;p22"/>
          <p:cNvSpPr txBox="1"/>
          <p:nvPr/>
        </p:nvSpPr>
        <p:spPr>
          <a:xfrm>
            <a:off x="5071114" y="1983374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rPr>
              <a:t>02</a:t>
            </a:r>
            <a:endParaRPr sz="2400" b="1">
              <a:solidFill>
                <a:schemeClr val="lt1"/>
              </a:solidFill>
              <a:latin typeface="Fira Sans" panose="020B0503050000020004" pitchFamily="34" charset="0"/>
              <a:ea typeface="Fira Sans"/>
              <a:cs typeface="Fira Sans"/>
              <a:sym typeface="Fira Sans"/>
            </a:endParaRPr>
          </a:p>
        </p:txBody>
      </p:sp>
      <p:grpSp>
        <p:nvGrpSpPr>
          <p:cNvPr id="402" name="Google Shape;402;p22"/>
          <p:cNvGrpSpPr/>
          <p:nvPr/>
        </p:nvGrpSpPr>
        <p:grpSpPr>
          <a:xfrm>
            <a:off x="5984377" y="1037593"/>
            <a:ext cx="370645" cy="368042"/>
            <a:chOff x="-63250675" y="3744075"/>
            <a:chExt cx="320350" cy="318100"/>
          </a:xfrm>
        </p:grpSpPr>
        <p:sp>
          <p:nvSpPr>
            <p:cNvPr id="403" name="Google Shape;403;p22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Fira Sans" panose="020B0503050000020004" pitchFamily="34" charset="0"/>
              </a:endParaRPr>
            </a:p>
          </p:txBody>
        </p:sp>
      </p:grpSp>
      <p:sp>
        <p:nvSpPr>
          <p:cNvPr id="406" name="Google Shape;406;p22"/>
          <p:cNvSpPr txBox="1"/>
          <p:nvPr/>
        </p:nvSpPr>
        <p:spPr>
          <a:xfrm>
            <a:off x="4722640" y="3324285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rPr>
              <a:t>03</a:t>
            </a:r>
            <a:endParaRPr sz="2400" b="1">
              <a:solidFill>
                <a:schemeClr val="lt1"/>
              </a:solidFill>
              <a:latin typeface="Fira Sans" panose="020B05030500000200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407" name="Google Shape;407;p22"/>
          <p:cNvSpPr txBox="1"/>
          <p:nvPr/>
        </p:nvSpPr>
        <p:spPr>
          <a:xfrm>
            <a:off x="3342235" y="299187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rPr>
              <a:t>04</a:t>
            </a:r>
            <a:endParaRPr sz="2400" b="1">
              <a:solidFill>
                <a:schemeClr val="lt1"/>
              </a:solidFill>
              <a:latin typeface="Fira Sans" panose="020B05030500000200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408" name="Google Shape;408;p22"/>
          <p:cNvSpPr txBox="1"/>
          <p:nvPr/>
        </p:nvSpPr>
        <p:spPr>
          <a:xfrm>
            <a:off x="693681" y="3384765"/>
            <a:ext cx="2729185" cy="120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0" i="0" dirty="0">
                <a:solidFill>
                  <a:schemeClr val="tx1"/>
                </a:solidFill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methods used, especially PSM and IV, have limitations in confirming causality, thus caution is needed in interpreting these results as definitive causal links.</a:t>
            </a:r>
            <a:endParaRPr sz="1200" dirty="0">
              <a:solidFill>
                <a:schemeClr val="tx1"/>
              </a:solidFill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grpSp>
        <p:nvGrpSpPr>
          <p:cNvPr id="409" name="Google Shape;409;p22"/>
          <p:cNvGrpSpPr/>
          <p:nvPr/>
        </p:nvGrpSpPr>
        <p:grpSpPr>
          <a:xfrm>
            <a:off x="6015171" y="2992069"/>
            <a:ext cx="374926" cy="196826"/>
            <a:chOff x="2084325" y="363300"/>
            <a:chExt cx="484150" cy="254100"/>
          </a:xfrm>
        </p:grpSpPr>
        <p:sp>
          <p:nvSpPr>
            <p:cNvPr id="410" name="Google Shape;410;p22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</p:grpSp>
      <p:grpSp>
        <p:nvGrpSpPr>
          <p:cNvPr id="412" name="Google Shape;412;p22"/>
          <p:cNvGrpSpPr/>
          <p:nvPr/>
        </p:nvGrpSpPr>
        <p:grpSpPr>
          <a:xfrm>
            <a:off x="792554" y="2858137"/>
            <a:ext cx="359972" cy="345408"/>
            <a:chOff x="3271200" y="4992125"/>
            <a:chExt cx="481825" cy="481825"/>
          </a:xfrm>
        </p:grpSpPr>
        <p:sp>
          <p:nvSpPr>
            <p:cNvPr id="413" name="Google Shape;413;p22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</p:grpSp>
      <p:grpSp>
        <p:nvGrpSpPr>
          <p:cNvPr id="416" name="Google Shape;416;p22"/>
          <p:cNvGrpSpPr/>
          <p:nvPr/>
        </p:nvGrpSpPr>
        <p:grpSpPr>
          <a:xfrm>
            <a:off x="792554" y="1047666"/>
            <a:ext cx="365760" cy="353548"/>
            <a:chOff x="3270675" y="841800"/>
            <a:chExt cx="497700" cy="482725"/>
          </a:xfrm>
        </p:grpSpPr>
        <p:sp>
          <p:nvSpPr>
            <p:cNvPr id="417" name="Google Shape;417;p22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</p:grpSp>
      <p:sp>
        <p:nvSpPr>
          <p:cNvPr id="4" name="Google Shape;424;p23">
            <a:extLst>
              <a:ext uri="{FF2B5EF4-FFF2-40B4-BE49-F238E27FC236}">
                <a16:creationId xmlns:a16="http://schemas.microsoft.com/office/drawing/2014/main" id="{F56ECD21-9479-055E-918E-7F63C480205B}"/>
              </a:ext>
            </a:extLst>
          </p:cNvPr>
          <p:cNvSpPr txBox="1">
            <a:spLocks/>
          </p:cNvSpPr>
          <p:nvPr/>
        </p:nvSpPr>
        <p:spPr>
          <a:xfrm>
            <a:off x="457200" y="354791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pPr>
              <a:buClr>
                <a:schemeClr val="dk1"/>
              </a:buClr>
              <a:buSzPts val="1100"/>
              <a:buFont typeface="Arial"/>
              <a:buNone/>
            </a:pPr>
            <a:r>
              <a:rPr lang="en-CA" b="1" dirty="0">
                <a:latin typeface="Fira Sans" panose="020B0503050000020004" pitchFamily="34" charset="0"/>
              </a:rPr>
              <a:t>Potential Implementation Issues</a:t>
            </a:r>
          </a:p>
        </p:txBody>
      </p:sp>
      <p:pic>
        <p:nvPicPr>
          <p:cNvPr id="2" name="Picture 1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0C7E3D52-A172-8A84-C4E5-9BB7C685C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3" name="Google Shape;106;p16">
            <a:extLst>
              <a:ext uri="{FF2B5EF4-FFF2-40B4-BE49-F238E27FC236}">
                <a16:creationId xmlns:a16="http://schemas.microsoft.com/office/drawing/2014/main" id="{B860AF31-54CC-5F8F-A307-816939DA4B2F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Google Shape;107;p16">
            <a:extLst>
              <a:ext uri="{FF2B5EF4-FFF2-40B4-BE49-F238E27FC236}">
                <a16:creationId xmlns:a16="http://schemas.microsoft.com/office/drawing/2014/main" id="{117D3422-499D-4F53-3C4D-4318C2BA3345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" name="Google Shape;110;p16">
            <a:extLst>
              <a:ext uri="{FF2B5EF4-FFF2-40B4-BE49-F238E27FC236}">
                <a16:creationId xmlns:a16="http://schemas.microsoft.com/office/drawing/2014/main" id="{AF8814FE-FCD9-505D-DC66-D0755051B3EE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" name="Google Shape;111;p16">
            <a:extLst>
              <a:ext uri="{FF2B5EF4-FFF2-40B4-BE49-F238E27FC236}">
                <a16:creationId xmlns:a16="http://schemas.microsoft.com/office/drawing/2014/main" id="{E5B801EF-8A1E-E9A2-78A5-71C8726F2C14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" name="Google Shape;108;p16">
            <a:extLst>
              <a:ext uri="{FF2B5EF4-FFF2-40B4-BE49-F238E27FC236}">
                <a16:creationId xmlns:a16="http://schemas.microsoft.com/office/drawing/2014/main" id="{CA8CA83F-83B4-7F01-68F8-35006C60F28F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9" name="Google Shape;111;p16">
            <a:extLst>
              <a:ext uri="{FF2B5EF4-FFF2-40B4-BE49-F238E27FC236}">
                <a16:creationId xmlns:a16="http://schemas.microsoft.com/office/drawing/2014/main" id="{9C3202CA-D464-37FA-9CD9-95F35783F39E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0" name="Picture 9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AC975E8D-918C-5E65-8F81-0AFCC94E2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79615">
            <a:off x="8241427" y="4651809"/>
            <a:ext cx="293747" cy="2937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B164F-ACF9-96C2-8C78-3AF187DE4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697" y="2330999"/>
            <a:ext cx="8229600" cy="481500"/>
          </a:xfrm>
        </p:spPr>
        <p:txBody>
          <a:bodyPr/>
          <a:lstStyle/>
          <a:p>
            <a:r>
              <a:rPr lang="en-US" sz="4000" b="1" dirty="0"/>
              <a:t>Thank You</a:t>
            </a:r>
          </a:p>
        </p:txBody>
      </p:sp>
      <p:pic>
        <p:nvPicPr>
          <p:cNvPr id="4" name="Picture 3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34C76F7A-4D3F-BC49-A7D3-3727BDE7D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026750">
            <a:off x="2645379" y="2095853"/>
            <a:ext cx="951791" cy="95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21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/>
        </p:nvSpPr>
        <p:spPr>
          <a:xfrm>
            <a:off x="3134262" y="1807428"/>
            <a:ext cx="2545200" cy="1265971"/>
          </a:xfrm>
          <a:prstGeom prst="roundRect">
            <a:avLst>
              <a:gd name="adj" fmla="val 1145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 dirty="0">
                <a:solidFill>
                  <a:schemeClr val="tx2">
                    <a:lumMod val="25000"/>
                  </a:schemeClr>
                </a:solidFill>
                <a:latin typeface="Fira Sans" panose="020B0503050000020004" pitchFamily="34" charset="0"/>
              </a:rPr>
              <a:t>Methodology</a:t>
            </a:r>
            <a:endParaRPr lang="en-US" sz="1600" b="1" dirty="0">
              <a:solidFill>
                <a:schemeClr val="tx2">
                  <a:lumMod val="25000"/>
                </a:schemeClr>
              </a:solidFill>
              <a:latin typeface="Fira Sans" panose="020B0503050000020004" pitchFamily="34" charset="0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5302212" y="1475832"/>
            <a:ext cx="754500" cy="7560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" panose="020B0503050000020004" pitchFamily="34" charset="0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6172628" y="1807428"/>
            <a:ext cx="2545200" cy="1265971"/>
          </a:xfrm>
          <a:prstGeom prst="roundRect">
            <a:avLst>
              <a:gd name="adj" fmla="val 1145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chemeClr val="tx2">
                    <a:lumMod val="25000"/>
                  </a:schemeClr>
                </a:solidFill>
                <a:latin typeface="Fira Sans" panose="020B0503050000020004" pitchFamily="34" charset="0"/>
              </a:rPr>
              <a:t>Expected</a:t>
            </a:r>
            <a:r>
              <a:rPr lang="en" sz="1600" b="1" dirty="0">
                <a:solidFill>
                  <a:schemeClr val="dk1"/>
                </a:solidFill>
                <a:latin typeface="Fira Sans" panose="020B0503050000020004" pitchFamily="34" charset="0"/>
                <a:ea typeface="Roboto"/>
              </a:rPr>
              <a:t> </a:t>
            </a:r>
            <a:r>
              <a:rPr lang="en" sz="1600" b="1" dirty="0">
                <a:solidFill>
                  <a:schemeClr val="tx2">
                    <a:lumMod val="25000"/>
                  </a:schemeClr>
                </a:solidFill>
                <a:latin typeface="Fira Sans" panose="020B0503050000020004" pitchFamily="34" charset="0"/>
              </a:rPr>
              <a:t>Outcome</a:t>
            </a:r>
            <a:endParaRPr lang="en-US" sz="1600" b="1" dirty="0">
              <a:solidFill>
                <a:schemeClr val="tx2">
                  <a:lumMod val="25000"/>
                </a:schemeClr>
              </a:solidFill>
              <a:latin typeface="Fira Sans" panose="020B0503050000020004" pitchFamily="34" charset="0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8335191" y="1476582"/>
            <a:ext cx="754500" cy="754500"/>
          </a:xfrm>
          <a:prstGeom prst="ellipse">
            <a:avLst/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103" name="Google Shape;103;p16"/>
          <p:cNvSpPr>
            <a:spLocks/>
          </p:cNvSpPr>
          <p:nvPr/>
        </p:nvSpPr>
        <p:spPr>
          <a:xfrm>
            <a:off x="95896" y="1807428"/>
            <a:ext cx="2545200" cy="1265971"/>
          </a:xfrm>
          <a:prstGeom prst="roundRect">
            <a:avLst>
              <a:gd name="adj" fmla="val 1145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800" b="1" dirty="0">
                <a:solidFill>
                  <a:schemeClr val="tx2">
                    <a:lumMod val="25000"/>
                  </a:schemeClr>
                </a:solidFill>
                <a:latin typeface="Fira Sans" panose="020B0503050000020004" pitchFamily="34" charset="0"/>
              </a:rPr>
              <a:t>Objective of the Report</a:t>
            </a:r>
          </a:p>
        </p:txBody>
      </p:sp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57200" y="60382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600" b="1" dirty="0">
                <a:solidFill>
                  <a:schemeClr val="dk1"/>
                </a:solidFill>
                <a:latin typeface="Fira Sans" panose="020B0503050000020004" pitchFamily="34" charset="0"/>
              </a:rPr>
              <a:t>Executive Summary</a:t>
            </a:r>
          </a:p>
        </p:txBody>
      </p:sp>
      <p:sp>
        <p:nvSpPr>
          <p:cNvPr id="124" name="Google Shape;124;p16"/>
          <p:cNvSpPr txBox="1"/>
          <p:nvPr/>
        </p:nvSpPr>
        <p:spPr>
          <a:xfrm>
            <a:off x="6172629" y="2944788"/>
            <a:ext cx="2775586" cy="14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100"/>
              <a:defRPr sz="1200">
                <a:solidFill>
                  <a:schemeClr val="dk1"/>
                </a:solidFill>
                <a:latin typeface="Fira Sans" panose="020B0503050000020004" pitchFamily="34" charset="0"/>
                <a:ea typeface="Roboto"/>
                <a:cs typeface="Roboto"/>
              </a:defRPr>
            </a:lvl1pPr>
          </a:lstStyle>
          <a:p>
            <a:r>
              <a:rPr lang="en" dirty="0"/>
              <a:t>Determine the effectiveness of promo codes in potentially increasing the average order value </a:t>
            </a:r>
          </a:p>
        </p:txBody>
      </p:sp>
      <p:sp>
        <p:nvSpPr>
          <p:cNvPr id="126" name="Google Shape;126;p16"/>
          <p:cNvSpPr txBox="1"/>
          <p:nvPr/>
        </p:nvSpPr>
        <p:spPr>
          <a:xfrm>
            <a:off x="51442" y="3020924"/>
            <a:ext cx="2775585" cy="12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" sz="1200" dirty="0">
                <a:solidFill>
                  <a:schemeClr val="dk1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rPr>
              <a:t>Investigate the causal relationship between the use of promo codes and </a:t>
            </a:r>
            <a:r>
              <a:rPr lang="en-CA" sz="1200" dirty="0">
                <a:solidFill>
                  <a:schemeClr val="dk1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rPr>
              <a:t>the </a:t>
            </a:r>
            <a:r>
              <a:rPr lang="en" sz="1200" dirty="0">
                <a:solidFill>
                  <a:schemeClr val="dk1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rPr>
              <a:t>purchase amount</a:t>
            </a:r>
            <a:endParaRPr lang="en" sz="1200" dirty="0">
              <a:solidFill>
                <a:schemeClr val="dk1"/>
              </a:solidFill>
              <a:latin typeface="Fira Sans" panose="020B0503050000020004" pitchFamily="34" charset="0"/>
              <a:ea typeface="Roboto"/>
              <a:cs typeface="Roboto"/>
            </a:endParaRPr>
          </a:p>
        </p:txBody>
      </p:sp>
      <p:sp>
        <p:nvSpPr>
          <p:cNvPr id="130" name="Google Shape;130;p16"/>
          <p:cNvSpPr txBox="1"/>
          <p:nvPr/>
        </p:nvSpPr>
        <p:spPr>
          <a:xfrm>
            <a:off x="3070528" y="3132664"/>
            <a:ext cx="2672668" cy="1025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50000"/>
              </a:lnSpc>
              <a:buSzPts val="1100"/>
              <a:defRPr sz="1200">
                <a:solidFill>
                  <a:schemeClr val="dk1"/>
                </a:solidFill>
                <a:latin typeface="Fira Sans" panose="020B0503050000020004" pitchFamily="34" charset="0"/>
                <a:ea typeface="Roboto"/>
                <a:cs typeface="Roboto"/>
              </a:defRPr>
            </a:lvl1pPr>
          </a:lstStyle>
          <a:p>
            <a:r>
              <a:rPr lang="en" dirty="0"/>
              <a:t>Application of descriptive statistics and predictive modelling to analyze data</a:t>
            </a:r>
          </a:p>
        </p:txBody>
      </p:sp>
      <p:sp>
        <p:nvSpPr>
          <p:cNvPr id="132" name="Google Shape;132;p16"/>
          <p:cNvSpPr/>
          <p:nvPr/>
        </p:nvSpPr>
        <p:spPr>
          <a:xfrm>
            <a:off x="2269731" y="1426975"/>
            <a:ext cx="756000" cy="7560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" panose="020B0503050000020004" pitchFamily="34" charset="0"/>
            </a:endParaRPr>
          </a:p>
        </p:txBody>
      </p:sp>
      <p:grpSp>
        <p:nvGrpSpPr>
          <p:cNvPr id="133" name="Google Shape;133;p16"/>
          <p:cNvGrpSpPr/>
          <p:nvPr/>
        </p:nvGrpSpPr>
        <p:grpSpPr>
          <a:xfrm>
            <a:off x="8536559" y="1651150"/>
            <a:ext cx="367200" cy="367200"/>
            <a:chOff x="-62511900" y="4129100"/>
            <a:chExt cx="304050" cy="282000"/>
          </a:xfrm>
        </p:grpSpPr>
        <p:sp>
          <p:nvSpPr>
            <p:cNvPr id="134" name="Google Shape;134;p16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</p:grpSp>
      <p:grpSp>
        <p:nvGrpSpPr>
          <p:cNvPr id="139" name="Google Shape;139;p16"/>
          <p:cNvGrpSpPr/>
          <p:nvPr/>
        </p:nvGrpSpPr>
        <p:grpSpPr>
          <a:xfrm>
            <a:off x="2458841" y="1608172"/>
            <a:ext cx="368186" cy="366364"/>
            <a:chOff x="-62151950" y="4111775"/>
            <a:chExt cx="318225" cy="316650"/>
          </a:xfrm>
        </p:grpSpPr>
        <p:sp>
          <p:nvSpPr>
            <p:cNvPr id="140" name="Google Shape;140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</p:grpSp>
      <p:grpSp>
        <p:nvGrpSpPr>
          <p:cNvPr id="152" name="Google Shape;152;p16"/>
          <p:cNvGrpSpPr/>
          <p:nvPr/>
        </p:nvGrpSpPr>
        <p:grpSpPr>
          <a:xfrm>
            <a:off x="5499029" y="1644264"/>
            <a:ext cx="366364" cy="367290"/>
            <a:chOff x="-61783350" y="3743950"/>
            <a:chExt cx="316650" cy="317450"/>
          </a:xfrm>
        </p:grpSpPr>
        <p:sp>
          <p:nvSpPr>
            <p:cNvPr id="153" name="Google Shape;153;p16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</p:grpSp>
      <p:pic>
        <p:nvPicPr>
          <p:cNvPr id="15" name="Picture 14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8EA13D79-8A16-37E7-8085-631B15658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79615">
            <a:off x="600838" y="4656746"/>
            <a:ext cx="293747" cy="293747"/>
          </a:xfrm>
          <a:prstGeom prst="rect">
            <a:avLst/>
          </a:prstGeom>
        </p:spPr>
      </p:pic>
      <p:sp>
        <p:nvSpPr>
          <p:cNvPr id="16" name="Google Shape;106;p16">
            <a:extLst>
              <a:ext uri="{FF2B5EF4-FFF2-40B4-BE49-F238E27FC236}">
                <a16:creationId xmlns:a16="http://schemas.microsoft.com/office/drawing/2014/main" id="{03840E13-7005-5B44-8709-063B3794572C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" name="Google Shape;107;p16">
            <a:extLst>
              <a:ext uri="{FF2B5EF4-FFF2-40B4-BE49-F238E27FC236}">
                <a16:creationId xmlns:a16="http://schemas.microsoft.com/office/drawing/2014/main" id="{CA4510E5-562F-A9BF-1F67-54B470D2E407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" name="Google Shape;110;p16">
            <a:extLst>
              <a:ext uri="{FF2B5EF4-FFF2-40B4-BE49-F238E27FC236}">
                <a16:creationId xmlns:a16="http://schemas.microsoft.com/office/drawing/2014/main" id="{602ED77E-4F4C-5795-C2B0-020082B2BFBE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9" name="Google Shape;111;p16">
            <a:extLst>
              <a:ext uri="{FF2B5EF4-FFF2-40B4-BE49-F238E27FC236}">
                <a16:creationId xmlns:a16="http://schemas.microsoft.com/office/drawing/2014/main" id="{864C2571-B170-F3C9-9030-96C5C1AC0A84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0" name="Google Shape;108;p16">
            <a:extLst>
              <a:ext uri="{FF2B5EF4-FFF2-40B4-BE49-F238E27FC236}">
                <a16:creationId xmlns:a16="http://schemas.microsoft.com/office/drawing/2014/main" id="{DA54C53A-8642-0B27-99A1-595225D1B2C9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" name="Google Shape;111;p16">
            <a:extLst>
              <a:ext uri="{FF2B5EF4-FFF2-40B4-BE49-F238E27FC236}">
                <a16:creationId xmlns:a16="http://schemas.microsoft.com/office/drawing/2014/main" id="{68D8EAB3-7A35-8695-602A-52421D65A70E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23" name="Picture 22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0C8F2799-421E-4324-CBE4-688950647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/>
          <p:nvPr/>
        </p:nvSpPr>
        <p:spPr>
          <a:xfrm rot="10800000">
            <a:off x="181497" y="1835571"/>
            <a:ext cx="4620285" cy="114009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160" name="Google Shape;160;p17"/>
          <p:cNvSpPr/>
          <p:nvPr/>
        </p:nvSpPr>
        <p:spPr>
          <a:xfrm>
            <a:off x="4252391" y="1049483"/>
            <a:ext cx="4761549" cy="11448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latin typeface="Fira Sans" panose="020B0503050000020004" pitchFamily="34" charset="0"/>
            </a:endParaRPr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-185051" y="71197"/>
            <a:ext cx="9514101" cy="8467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2800" b="1" dirty="0">
                <a:solidFill>
                  <a:schemeClr val="dk1"/>
                </a:solidFill>
                <a:latin typeface="Fira Sans" panose="020B0503050000020004" pitchFamily="34" charset="0"/>
              </a:rPr>
              <a:t>Reassessing Promo Code Strategy: </a:t>
            </a:r>
            <a:br>
              <a:rPr lang="en-US" sz="2800" b="1" dirty="0">
                <a:solidFill>
                  <a:schemeClr val="dk1"/>
                </a:solidFill>
                <a:latin typeface="Fira Sans" panose="020B0503050000020004" pitchFamily="34" charset="0"/>
              </a:rPr>
            </a:br>
            <a:r>
              <a:rPr lang="en-US" sz="2800" b="1" dirty="0">
                <a:solidFill>
                  <a:schemeClr val="dk1"/>
                </a:solidFill>
                <a:latin typeface="Fira Sans" panose="020B0503050000020004" pitchFamily="34" charset="0"/>
              </a:rPr>
              <a:t>Analytics and Business Problems ​</a:t>
            </a:r>
          </a:p>
        </p:txBody>
      </p:sp>
      <p:sp>
        <p:nvSpPr>
          <p:cNvPr id="162" name="Google Shape;162;p17"/>
          <p:cNvSpPr/>
          <p:nvPr/>
        </p:nvSpPr>
        <p:spPr>
          <a:xfrm rot="10800000">
            <a:off x="229694" y="3579882"/>
            <a:ext cx="4613400" cy="1071234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163" name="Google Shape;163;p17"/>
          <p:cNvSpPr/>
          <p:nvPr/>
        </p:nvSpPr>
        <p:spPr>
          <a:xfrm>
            <a:off x="4314108" y="2880981"/>
            <a:ext cx="4699832" cy="11448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" panose="020B0503050000020004" pitchFamily="34" charset="0"/>
            </a:endParaRPr>
          </a:p>
        </p:txBody>
      </p:sp>
      <p:sp>
        <p:nvSpPr>
          <p:cNvPr id="164" name="Google Shape;164;p17"/>
          <p:cNvSpPr/>
          <p:nvPr/>
        </p:nvSpPr>
        <p:spPr>
          <a:xfrm>
            <a:off x="3298997" y="1064805"/>
            <a:ext cx="1158785" cy="1149327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165" name="Google Shape;165;p17"/>
          <p:cNvSpPr/>
          <p:nvPr/>
        </p:nvSpPr>
        <p:spPr>
          <a:xfrm>
            <a:off x="4644340" y="1634087"/>
            <a:ext cx="1158785" cy="1149327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166" name="Google Shape;166;p17"/>
          <p:cNvSpPr/>
          <p:nvPr/>
        </p:nvSpPr>
        <p:spPr>
          <a:xfrm>
            <a:off x="3481877" y="3087290"/>
            <a:ext cx="1158785" cy="1149327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167" name="Google Shape;167;p17"/>
          <p:cNvSpPr/>
          <p:nvPr/>
        </p:nvSpPr>
        <p:spPr>
          <a:xfrm>
            <a:off x="4796740" y="3504172"/>
            <a:ext cx="1158785" cy="1149327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168" name="Google Shape;168;p17"/>
          <p:cNvSpPr txBox="1"/>
          <p:nvPr/>
        </p:nvSpPr>
        <p:spPr>
          <a:xfrm>
            <a:off x="5955525" y="1107072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sz="1800" b="1" i="0" u="none" strike="noStrike" dirty="0">
                <a:solidFill>
                  <a:srgbClr val="FF8001"/>
                </a:solidFill>
                <a:effectLst/>
                <a:latin typeface="Fira Sans" panose="020B0503050000020004" pitchFamily="34" charset="0"/>
              </a:rPr>
              <a:t>Methodology</a:t>
            </a:r>
            <a:r>
              <a:rPr lang="en-CA" sz="1800" b="0" i="0" dirty="0">
                <a:solidFill>
                  <a:srgbClr val="FF8001"/>
                </a:solidFill>
                <a:effectLst/>
                <a:latin typeface="Fira Sans Extra Condensed" panose="020F0502020204030204" pitchFamily="34" charset="0"/>
              </a:rPr>
              <a:t>​</a:t>
            </a:r>
            <a:endParaRPr lang="en-US" dirty="0">
              <a:solidFill>
                <a:schemeClr val="accent2"/>
              </a:solidFill>
              <a:latin typeface="Fira Sans" panose="020B0503050000020004" pitchFamily="34" charset="0"/>
            </a:endParaRPr>
          </a:p>
        </p:txBody>
      </p:sp>
      <p:sp>
        <p:nvSpPr>
          <p:cNvPr id="169" name="Google Shape;169;p17"/>
          <p:cNvSpPr txBox="1"/>
          <p:nvPr/>
        </p:nvSpPr>
        <p:spPr>
          <a:xfrm>
            <a:off x="5959686" y="1292285"/>
            <a:ext cx="3085764" cy="960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sz="1200" dirty="0">
                <a:latin typeface="Fira Sans" panose="020B0503050000020004" pitchFamily="34" charset="0"/>
                <a:ea typeface="Roboto"/>
                <a:cs typeface="Roboto"/>
              </a:rPr>
              <a:t>Propensity score matching, OLS regression, and IV analysis were used to determine the causal effect of promotional codes on purchase behavior. </a:t>
            </a:r>
            <a:endParaRPr lang="en" sz="1200" dirty="0">
              <a:solidFill>
                <a:srgbClr val="000000"/>
              </a:solidFill>
              <a:latin typeface="Fira Sans" panose="020B0503050000020004" pitchFamily="34" charset="0"/>
              <a:ea typeface="Roboto"/>
              <a:cs typeface="Roboto"/>
            </a:endParaRPr>
          </a:p>
        </p:txBody>
      </p:sp>
      <p:sp>
        <p:nvSpPr>
          <p:cNvPr id="170" name="Google Shape;170;p17"/>
          <p:cNvSpPr txBox="1"/>
          <p:nvPr/>
        </p:nvSpPr>
        <p:spPr>
          <a:xfrm>
            <a:off x="276197" y="1941683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sz="1600" b="1" dirty="0">
                <a:solidFill>
                  <a:schemeClr val="accent6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Analytics Problem​</a:t>
            </a:r>
            <a:endParaRPr sz="1600" b="1" dirty="0">
              <a:solidFill>
                <a:schemeClr val="accent6"/>
              </a:solidFill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1" name="Google Shape;171;p17"/>
          <p:cNvSpPr txBox="1"/>
          <p:nvPr/>
        </p:nvSpPr>
        <p:spPr>
          <a:xfrm>
            <a:off x="270113" y="2172185"/>
            <a:ext cx="3028884" cy="70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sz="12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Statistical analysis was used to investigate the effect of promo codes on average customer spending.</a:t>
            </a:r>
            <a:endParaRPr lang="en" sz="1200" dirty="0">
              <a:solidFill>
                <a:srgbClr val="000000"/>
              </a:solidFill>
              <a:latin typeface="Fira Sans" panose="020B0503050000020004" pitchFamily="34" charset="0"/>
              <a:ea typeface="Roboto"/>
              <a:cs typeface="Roboto"/>
            </a:endParaRPr>
          </a:p>
        </p:txBody>
      </p:sp>
      <p:sp>
        <p:nvSpPr>
          <p:cNvPr id="172" name="Google Shape;172;p17"/>
          <p:cNvSpPr txBox="1"/>
          <p:nvPr/>
        </p:nvSpPr>
        <p:spPr>
          <a:xfrm>
            <a:off x="5923050" y="2885972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sz="1800" b="1" i="0" u="none" strike="noStrike" dirty="0">
                <a:solidFill>
                  <a:srgbClr val="32AAD9"/>
                </a:solidFill>
                <a:effectLst/>
                <a:latin typeface="Fira Sans" panose="020B0503050000020004" pitchFamily="34" charset="0"/>
              </a:rPr>
              <a:t>Business Problem</a:t>
            </a:r>
            <a:r>
              <a:rPr lang="en-CA" sz="1800" b="0" i="0" dirty="0">
                <a:solidFill>
                  <a:srgbClr val="32AAD9"/>
                </a:solidFill>
                <a:effectLst/>
                <a:latin typeface="Fira Sans" panose="020B0503050000020004" pitchFamily="34" charset="0"/>
              </a:rPr>
              <a:t>​</a:t>
            </a:r>
            <a:endParaRPr sz="1600" b="1" dirty="0">
              <a:solidFill>
                <a:schemeClr val="accent4"/>
              </a:solidFill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3" name="Google Shape;173;p17"/>
          <p:cNvSpPr txBox="1"/>
          <p:nvPr/>
        </p:nvSpPr>
        <p:spPr>
          <a:xfrm>
            <a:off x="5923050" y="3151311"/>
            <a:ext cx="3272283" cy="846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sz="12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A shift in promotional strategy from a sales focus to an emphasis on increasing customer engagement, loyalty and long-term relationships through promotional codes is needed. </a:t>
            </a:r>
            <a:endParaRPr lang="en-US" dirty="0">
              <a:latin typeface="Fira Sans" panose="020B0503050000020004" pitchFamily="34" charset="0"/>
            </a:endParaRPr>
          </a:p>
        </p:txBody>
      </p:sp>
      <p:sp>
        <p:nvSpPr>
          <p:cNvPr id="174" name="Google Shape;174;p17"/>
          <p:cNvSpPr txBox="1"/>
          <p:nvPr/>
        </p:nvSpPr>
        <p:spPr>
          <a:xfrm>
            <a:off x="260101" y="3620128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sz="1800" b="1" i="0" u="none" strike="noStrike" dirty="0">
                <a:solidFill>
                  <a:srgbClr val="1A569C"/>
                </a:solidFill>
                <a:effectLst/>
                <a:latin typeface="Fira Sans" panose="020B0503050000020004" pitchFamily="34" charset="0"/>
              </a:rPr>
              <a:t>Findings</a:t>
            </a:r>
            <a:endParaRPr lang="en" sz="1600" b="1" dirty="0">
              <a:solidFill>
                <a:schemeClr val="accent5"/>
              </a:solidFill>
              <a:latin typeface="Fira Sans" panose="020B0503050000020004" pitchFamily="34" charset="0"/>
              <a:ea typeface="Fira Sans Extra Condensed"/>
              <a:cs typeface="Fira Sans Extra Condensed"/>
            </a:endParaRPr>
          </a:p>
        </p:txBody>
      </p:sp>
      <p:sp>
        <p:nvSpPr>
          <p:cNvPr id="175" name="Google Shape;175;p17"/>
          <p:cNvSpPr txBox="1"/>
          <p:nvPr/>
        </p:nvSpPr>
        <p:spPr>
          <a:xfrm>
            <a:off x="270112" y="3836636"/>
            <a:ext cx="3347073" cy="799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sz="12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The analysis revealed no significant increase in spending due to promo codes, indicating their influence may not directly boost sales revenue as anticipated. ​</a:t>
            </a:r>
            <a:endParaRPr lang="en" sz="1200" dirty="0">
              <a:solidFill>
                <a:srgbClr val="000000"/>
              </a:solidFill>
              <a:latin typeface="Fira Sans" panose="020B0503050000020004" pitchFamily="34" charset="0"/>
              <a:ea typeface="Roboto"/>
              <a:cs typeface="Roboto"/>
            </a:endParaRPr>
          </a:p>
        </p:txBody>
      </p:sp>
      <p:grpSp>
        <p:nvGrpSpPr>
          <p:cNvPr id="176" name="Google Shape;176;p17"/>
          <p:cNvGrpSpPr/>
          <p:nvPr/>
        </p:nvGrpSpPr>
        <p:grpSpPr>
          <a:xfrm>
            <a:off x="5038755" y="2022451"/>
            <a:ext cx="348098" cy="360724"/>
            <a:chOff x="3357325" y="2093500"/>
            <a:chExt cx="311525" cy="322825"/>
          </a:xfrm>
        </p:grpSpPr>
        <p:sp>
          <p:nvSpPr>
            <p:cNvPr id="177" name="Google Shape;177;p17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</p:grpSp>
      <p:grpSp>
        <p:nvGrpSpPr>
          <p:cNvPr id="183" name="Google Shape;183;p17"/>
          <p:cNvGrpSpPr/>
          <p:nvPr/>
        </p:nvGrpSpPr>
        <p:grpSpPr>
          <a:xfrm>
            <a:off x="5151282" y="3862770"/>
            <a:ext cx="449700" cy="432130"/>
            <a:chOff x="-62890750" y="3747425"/>
            <a:chExt cx="330825" cy="317900"/>
          </a:xfrm>
        </p:grpSpPr>
        <p:sp>
          <p:nvSpPr>
            <p:cNvPr id="184" name="Google Shape;184;p17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19B373F-C35E-4112-AD18-7714A924B11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549" y="1390247"/>
            <a:ext cx="487680" cy="487680"/>
          </a:xfrm>
          <a:prstGeom prst="rect">
            <a:avLst/>
          </a:prstGeom>
        </p:spPr>
      </p:pic>
      <p:pic>
        <p:nvPicPr>
          <p:cNvPr id="4" name="Picture 3" descr="A red and white target with a arrow in the center&#10;&#10;Description automatically generated">
            <a:extLst>
              <a:ext uri="{FF2B5EF4-FFF2-40B4-BE49-F238E27FC236}">
                <a16:creationId xmlns:a16="http://schemas.microsoft.com/office/drawing/2014/main" id="{9A463D65-6697-05A7-AAB1-750B49564A3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31315" y="3390444"/>
            <a:ext cx="510541" cy="493893"/>
          </a:xfrm>
          <a:prstGeom prst="rect">
            <a:avLst/>
          </a:prstGeom>
        </p:spPr>
      </p:pic>
      <p:sp>
        <p:nvSpPr>
          <p:cNvPr id="11" name="Google Shape;106;p16">
            <a:extLst>
              <a:ext uri="{FF2B5EF4-FFF2-40B4-BE49-F238E27FC236}">
                <a16:creationId xmlns:a16="http://schemas.microsoft.com/office/drawing/2014/main" id="{8F6951D6-F662-4CEF-2059-1CE4803432AB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2" name="Google Shape;107;p16">
            <a:extLst>
              <a:ext uri="{FF2B5EF4-FFF2-40B4-BE49-F238E27FC236}">
                <a16:creationId xmlns:a16="http://schemas.microsoft.com/office/drawing/2014/main" id="{6DA44B20-9DA9-10AC-26B9-48145FFBBF93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3" name="Google Shape;110;p16">
            <a:extLst>
              <a:ext uri="{FF2B5EF4-FFF2-40B4-BE49-F238E27FC236}">
                <a16:creationId xmlns:a16="http://schemas.microsoft.com/office/drawing/2014/main" id="{EB3F167C-0101-E028-135A-3642A20EB97F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" name="Google Shape;111;p16">
            <a:extLst>
              <a:ext uri="{FF2B5EF4-FFF2-40B4-BE49-F238E27FC236}">
                <a16:creationId xmlns:a16="http://schemas.microsoft.com/office/drawing/2014/main" id="{58BA0485-79C5-7CEA-3C3A-41DE3B4E60BD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" name="Google Shape;108;p16">
            <a:extLst>
              <a:ext uri="{FF2B5EF4-FFF2-40B4-BE49-F238E27FC236}">
                <a16:creationId xmlns:a16="http://schemas.microsoft.com/office/drawing/2014/main" id="{F3E54F81-893A-D680-2A77-C05DD36BD3A7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" name="Google Shape;111;p16">
            <a:extLst>
              <a:ext uri="{FF2B5EF4-FFF2-40B4-BE49-F238E27FC236}">
                <a16:creationId xmlns:a16="http://schemas.microsoft.com/office/drawing/2014/main" id="{C993C7E7-8E28-4F86-DFC4-D4D94031AA44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20" name="Picture 19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04DADF5D-5B7E-2C3F-B4B7-A664A23F05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pic>
        <p:nvPicPr>
          <p:cNvPr id="21" name="Picture 20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0966FE89-E68A-50EE-F5EE-2BFA4C49D5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879615">
            <a:off x="2123421" y="4656993"/>
            <a:ext cx="291600" cy="291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7" name="Google Shape;207;p18"/>
          <p:cNvCxnSpPr>
            <a:cxnSpLocks/>
          </p:cNvCxnSpPr>
          <p:nvPr/>
        </p:nvCxnSpPr>
        <p:spPr>
          <a:xfrm rot="10800000">
            <a:off x="6177476" y="2786467"/>
            <a:ext cx="795935" cy="369244"/>
          </a:xfrm>
          <a:prstGeom prst="bentConnector3">
            <a:avLst>
              <a:gd name="adj1" fmla="val 50000"/>
            </a:avLst>
          </a:prstGeom>
          <a:noFill/>
          <a:ln w="349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1" name="Google Shape;211;p18"/>
          <p:cNvCxnSpPr>
            <a:cxnSpLocks/>
          </p:cNvCxnSpPr>
          <p:nvPr/>
        </p:nvCxnSpPr>
        <p:spPr>
          <a:xfrm rot="10800000">
            <a:off x="2383039" y="3253500"/>
            <a:ext cx="521700" cy="0"/>
          </a:xfrm>
          <a:prstGeom prst="straightConnector1">
            <a:avLst/>
          </a:prstGeom>
          <a:noFill/>
          <a:ln w="349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18"/>
          <p:cNvCxnSpPr>
            <a:endCxn id="216" idx="6"/>
          </p:cNvCxnSpPr>
          <p:nvPr/>
        </p:nvCxnSpPr>
        <p:spPr>
          <a:xfrm rot="10800000">
            <a:off x="2764980" y="1398806"/>
            <a:ext cx="1207500" cy="493200"/>
          </a:xfrm>
          <a:prstGeom prst="bentConnector3">
            <a:avLst>
              <a:gd name="adj1" fmla="val 50000"/>
            </a:avLst>
          </a:prstGeom>
          <a:noFill/>
          <a:ln w="349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18"/>
          <p:cNvSpPr/>
          <p:nvPr/>
        </p:nvSpPr>
        <p:spPr>
          <a:xfrm>
            <a:off x="6122700" y="1052285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208" name="Google Shape;208;p18"/>
          <p:cNvSpPr/>
          <p:nvPr/>
        </p:nvSpPr>
        <p:spPr>
          <a:xfrm>
            <a:off x="6511525" y="3033851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216" name="Google Shape;216;p18"/>
          <p:cNvSpPr/>
          <p:nvPr/>
        </p:nvSpPr>
        <p:spPr>
          <a:xfrm>
            <a:off x="2170680" y="1101656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212" name="Google Shape;212;p18"/>
          <p:cNvSpPr/>
          <p:nvPr/>
        </p:nvSpPr>
        <p:spPr>
          <a:xfrm>
            <a:off x="1897031" y="2959461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245" name="Google Shape;245;p18"/>
          <p:cNvSpPr txBox="1"/>
          <p:nvPr/>
        </p:nvSpPr>
        <p:spPr>
          <a:xfrm>
            <a:off x="255661" y="1413555"/>
            <a:ext cx="1924008" cy="228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r">
              <a:defRPr b="1">
                <a:latin typeface="Fira Sans Extra Condensed"/>
                <a:ea typeface="Fira Sans Extra Condensed"/>
                <a:cs typeface="Fira Sans Extra Condensed"/>
              </a:defRPr>
            </a:lvl1pPr>
          </a:lstStyle>
          <a:p>
            <a:r>
              <a:rPr lang="en" sz="1600" dirty="0">
                <a:latin typeface="Fira Sans" panose="020B0503050000020004" pitchFamily="34" charset="0"/>
                <a:sym typeface="Fira Sans Extra Condensed"/>
              </a:rPr>
              <a:t>Age Demographics</a:t>
            </a:r>
            <a:endParaRPr sz="1600" dirty="0">
              <a:latin typeface="Fira Sans" panose="020B0503050000020004" pitchFamily="34" charset="0"/>
              <a:sym typeface="Fira Sans Extra Condensed"/>
            </a:endParaRPr>
          </a:p>
        </p:txBody>
      </p:sp>
      <p:sp>
        <p:nvSpPr>
          <p:cNvPr id="246" name="Google Shape;246;p18"/>
          <p:cNvSpPr txBox="1"/>
          <p:nvPr/>
        </p:nvSpPr>
        <p:spPr>
          <a:xfrm>
            <a:off x="475699" y="3780518"/>
            <a:ext cx="2406180" cy="909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 algn="just">
              <a:buClr>
                <a:schemeClr val="accent3"/>
              </a:buClr>
              <a:buFont typeface="System Font Regular"/>
              <a:buChar char="◎"/>
            </a:pPr>
            <a:r>
              <a:rPr lang="en" sz="1200" dirty="0">
                <a:latin typeface="Fira Sans" panose="020B0503050000020004" pitchFamily="34" charset="0"/>
                <a:ea typeface="Roboto"/>
                <a:cs typeface="Roboto"/>
              </a:rPr>
              <a:t>Average purchase: $59.76</a:t>
            </a:r>
            <a:endParaRPr lang="en-US" sz="1200" dirty="0">
              <a:latin typeface="Fira Sans" panose="020B0503050000020004" pitchFamily="34" charset="0"/>
            </a:endParaRPr>
          </a:p>
          <a:p>
            <a:pPr marL="171450" indent="-171450" algn="just">
              <a:buClr>
                <a:schemeClr val="accent3"/>
              </a:buClr>
              <a:buFont typeface="System Font Regular"/>
              <a:buChar char="◎"/>
            </a:pPr>
            <a:r>
              <a:rPr lang="en" sz="1200" dirty="0">
                <a:latin typeface="Fira Sans" panose="020B0503050000020004" pitchFamily="34" charset="0"/>
                <a:ea typeface="Roboto"/>
                <a:cs typeface="Roboto"/>
              </a:rPr>
              <a:t>Purchase range: $20 to $100</a:t>
            </a:r>
          </a:p>
          <a:p>
            <a:pPr marL="171450" indent="-171450" algn="just">
              <a:buClr>
                <a:schemeClr val="accent3"/>
              </a:buClr>
              <a:buFont typeface="System Font Regular"/>
              <a:buChar char="◎"/>
            </a:pPr>
            <a:r>
              <a:rPr lang="en" sz="1200" dirty="0">
                <a:latin typeface="Fira Sans" panose="020B0503050000020004" pitchFamily="34" charset="0"/>
                <a:ea typeface="Roboto"/>
                <a:cs typeface="Roboto"/>
              </a:rPr>
              <a:t>Middle 50% of purchases: $39 to $81</a:t>
            </a:r>
          </a:p>
        </p:txBody>
      </p:sp>
      <p:sp>
        <p:nvSpPr>
          <p:cNvPr id="247" name="Google Shape;247;p18"/>
          <p:cNvSpPr txBox="1"/>
          <p:nvPr/>
        </p:nvSpPr>
        <p:spPr>
          <a:xfrm>
            <a:off x="-251307" y="3584557"/>
            <a:ext cx="2779718" cy="228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Purchase Amount (USD)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8" name="Google Shape;248;p18"/>
          <p:cNvSpPr txBox="1"/>
          <p:nvPr/>
        </p:nvSpPr>
        <p:spPr>
          <a:xfrm>
            <a:off x="6374271" y="3886771"/>
            <a:ext cx="2413800" cy="74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 algn="just">
              <a:lnSpc>
                <a:spcPct val="115000"/>
              </a:lnSpc>
              <a:buClr>
                <a:schemeClr val="accent5"/>
              </a:buClr>
              <a:buFont typeface="System Font Regular"/>
              <a:buChar char="◎"/>
            </a:pPr>
            <a:r>
              <a:rPr lang="en" sz="1200">
                <a:latin typeface="Fira Sans" panose="020B0503050000020004" pitchFamily="34" charset="0"/>
                <a:ea typeface="Roboto"/>
                <a:cs typeface="Roboto"/>
              </a:rPr>
              <a:t>Average rating: 3.75 out of 5</a:t>
            </a:r>
            <a:endParaRPr lang="en-US" sz="1200">
              <a:latin typeface="Fira Sans" panose="020B0503050000020004" pitchFamily="34" charset="0"/>
              <a:ea typeface="Roboto"/>
              <a:cs typeface="Roboto"/>
            </a:endParaRPr>
          </a:p>
          <a:p>
            <a:pPr marL="171450" indent="-171450" algn="just">
              <a:lnSpc>
                <a:spcPct val="114999"/>
              </a:lnSpc>
              <a:buClr>
                <a:schemeClr val="accent5"/>
              </a:buClr>
              <a:buFont typeface="System Font Regular"/>
              <a:buChar char="◎"/>
            </a:pPr>
            <a:r>
              <a:rPr lang="en" sz="1200">
                <a:latin typeface="Fira Sans" panose="020B0503050000020004" pitchFamily="34" charset="0"/>
                <a:ea typeface="Roboto"/>
                <a:cs typeface="Roboto"/>
              </a:rPr>
              <a:t>Rating range: 2.5 to 5</a:t>
            </a:r>
          </a:p>
          <a:p>
            <a:pPr marL="171450" indent="-171450" algn="just">
              <a:lnSpc>
                <a:spcPct val="114999"/>
              </a:lnSpc>
              <a:buClr>
                <a:schemeClr val="accent5"/>
              </a:buClr>
              <a:buFont typeface="System Font Regular"/>
              <a:buChar char="◎"/>
            </a:pPr>
            <a:r>
              <a:rPr lang="en" sz="1200">
                <a:latin typeface="Fira Sans" panose="020B0503050000020004" pitchFamily="34" charset="0"/>
                <a:ea typeface="Roboto"/>
                <a:cs typeface="Roboto"/>
              </a:rPr>
              <a:t>Median rating close to mean indicates even distribution</a:t>
            </a:r>
          </a:p>
          <a:p>
            <a:pPr marL="171450" indent="-171450" algn="r">
              <a:lnSpc>
                <a:spcPct val="114999"/>
              </a:lnSpc>
              <a:buFont typeface="Calibri"/>
              <a:buChar char="-"/>
            </a:pPr>
            <a:endParaRPr lang="en" sz="1200">
              <a:latin typeface="Fira Sans" panose="020B0503050000020004" pitchFamily="34" charset="0"/>
              <a:ea typeface="Roboto"/>
              <a:cs typeface="Roboto"/>
            </a:endParaRPr>
          </a:p>
        </p:txBody>
      </p:sp>
      <p:sp>
        <p:nvSpPr>
          <p:cNvPr id="249" name="Google Shape;249;p18"/>
          <p:cNvSpPr txBox="1"/>
          <p:nvPr/>
        </p:nvSpPr>
        <p:spPr>
          <a:xfrm>
            <a:off x="6245931" y="3484395"/>
            <a:ext cx="2282312" cy="216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</a:rPr>
              <a:t>Review Rating</a:t>
            </a:r>
          </a:p>
        </p:txBody>
      </p:sp>
      <p:sp>
        <p:nvSpPr>
          <p:cNvPr id="250" name="Google Shape;250;p18"/>
          <p:cNvSpPr txBox="1"/>
          <p:nvPr/>
        </p:nvSpPr>
        <p:spPr>
          <a:xfrm>
            <a:off x="6727581" y="1205724"/>
            <a:ext cx="2544010" cy="228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</a:rPr>
              <a:t>Previous Purchases</a:t>
            </a:r>
          </a:p>
        </p:txBody>
      </p:sp>
      <p:sp>
        <p:nvSpPr>
          <p:cNvPr id="255" name="Google Shape;255;p18"/>
          <p:cNvSpPr txBox="1"/>
          <p:nvPr/>
        </p:nvSpPr>
        <p:spPr>
          <a:xfrm>
            <a:off x="6667446" y="1471828"/>
            <a:ext cx="2282312" cy="123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>
              <a:lnSpc>
                <a:spcPct val="115000"/>
              </a:lnSpc>
              <a:buClr>
                <a:schemeClr val="accent2"/>
              </a:buClr>
              <a:buFont typeface="System Font Regular"/>
              <a:buChar char="◎"/>
            </a:pPr>
            <a:r>
              <a:rPr lang="en" sz="1200" dirty="0">
                <a:latin typeface="Fira Sans" panose="020B0503050000020004" pitchFamily="34" charset="0"/>
                <a:ea typeface="Roboto"/>
                <a:cs typeface="Roboto"/>
              </a:rPr>
              <a:t>Average previous purchases: 25</a:t>
            </a:r>
          </a:p>
          <a:p>
            <a:pPr marL="171450" indent="-171450">
              <a:lnSpc>
                <a:spcPct val="114999"/>
              </a:lnSpc>
              <a:buClr>
                <a:schemeClr val="accent2"/>
              </a:buClr>
              <a:buFont typeface="System Font Regular"/>
              <a:buChar char="◎"/>
            </a:pPr>
            <a:r>
              <a:rPr lang="en" sz="1200" dirty="0">
                <a:latin typeface="Fira Sans" panose="020B0503050000020004" pitchFamily="34" charset="0"/>
                <a:ea typeface="Roboto"/>
                <a:cs typeface="Roboto"/>
              </a:rPr>
              <a:t>Purchase range: 1 to 50</a:t>
            </a:r>
          </a:p>
          <a:p>
            <a:pPr marL="171450" indent="-171450">
              <a:lnSpc>
                <a:spcPct val="114999"/>
              </a:lnSpc>
              <a:buClr>
                <a:schemeClr val="accent2"/>
              </a:buClr>
              <a:buFont typeface="System Font Regular"/>
              <a:buChar char="◎"/>
            </a:pPr>
            <a:r>
              <a:rPr lang="en-CA" sz="1200" dirty="0">
                <a:latin typeface="Fira Sans" panose="020B0503050000020004" pitchFamily="34" charset="0"/>
                <a:ea typeface="Roboto"/>
                <a:cs typeface="Roboto"/>
              </a:rPr>
              <a:t>The median</a:t>
            </a:r>
            <a:r>
              <a:rPr lang="en" sz="1200" dirty="0">
                <a:latin typeface="Fira Sans" panose="020B0503050000020004" pitchFamily="34" charset="0"/>
                <a:ea typeface="Roboto"/>
                <a:cs typeface="Roboto"/>
              </a:rPr>
              <a:t> of 25 indicates a mix of new and frequent customers</a:t>
            </a:r>
          </a:p>
        </p:txBody>
      </p:sp>
      <p:grpSp>
        <p:nvGrpSpPr>
          <p:cNvPr id="266" name="Google Shape;266;p18"/>
          <p:cNvGrpSpPr/>
          <p:nvPr/>
        </p:nvGrpSpPr>
        <p:grpSpPr>
          <a:xfrm>
            <a:off x="2704639" y="4380288"/>
            <a:ext cx="219345" cy="227301"/>
            <a:chOff x="3357325" y="2093500"/>
            <a:chExt cx="311525" cy="322825"/>
          </a:xfrm>
        </p:grpSpPr>
        <p:sp>
          <p:nvSpPr>
            <p:cNvPr id="267" name="Google Shape;267;p18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</p:grpSp>
      <p:cxnSp>
        <p:nvCxnSpPr>
          <p:cNvPr id="2" name="Google Shape;217;p18">
            <a:extLst>
              <a:ext uri="{FF2B5EF4-FFF2-40B4-BE49-F238E27FC236}">
                <a16:creationId xmlns:a16="http://schemas.microsoft.com/office/drawing/2014/main" id="{09BB2DEA-630B-5D8B-3DED-4B7B14FF2B95}"/>
              </a:ext>
            </a:extLst>
          </p:cNvPr>
          <p:cNvCxnSpPr>
            <a:cxnSpLocks/>
          </p:cNvCxnSpPr>
          <p:nvPr/>
        </p:nvCxnSpPr>
        <p:spPr>
          <a:xfrm rot="10800000" flipH="1">
            <a:off x="5002254" y="1352910"/>
            <a:ext cx="1170000" cy="498000"/>
          </a:xfrm>
          <a:prstGeom prst="bentConnector3">
            <a:avLst>
              <a:gd name="adj1" fmla="val 50000"/>
            </a:avLst>
          </a:prstGeom>
          <a:noFill/>
          <a:ln w="349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F0B2C2F-26B5-FFF7-DA02-BF3E4B740CC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949902" y="3036645"/>
            <a:ext cx="467587" cy="4587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587A55-2D4A-7404-7850-3CCB6162B48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637225" y="3169009"/>
            <a:ext cx="342900" cy="3352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C4AB39B-2D84-046E-35E2-595FDEF0F01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220764" y="1170102"/>
            <a:ext cx="398172" cy="391536"/>
          </a:xfrm>
          <a:prstGeom prst="rect">
            <a:avLst/>
          </a:prstGeom>
        </p:spPr>
      </p:pic>
      <p:pic>
        <p:nvPicPr>
          <p:cNvPr id="15" name="Graphic 14" descr="Presentation with pie chart with solid fill">
            <a:extLst>
              <a:ext uri="{FF2B5EF4-FFF2-40B4-BE49-F238E27FC236}">
                <a16:creationId xmlns:a16="http://schemas.microsoft.com/office/drawing/2014/main" id="{A11D3C6B-8A0D-4625-D533-8366E6F6E5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39230" y="1177223"/>
            <a:ext cx="457200" cy="4572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E61EE27-DC65-CBCC-D2E9-C7BC7945C505}"/>
              </a:ext>
            </a:extLst>
          </p:cNvPr>
          <p:cNvSpPr txBox="1"/>
          <p:nvPr/>
        </p:nvSpPr>
        <p:spPr>
          <a:xfrm>
            <a:off x="333414" y="1654893"/>
            <a:ext cx="2394065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15000"/>
              </a:lnSpc>
              <a:buClr>
                <a:schemeClr val="accent1"/>
              </a:buClr>
              <a:buFont typeface="System Font Regular"/>
              <a:buChar char="◎"/>
            </a:pPr>
            <a:r>
              <a:rPr lang="en" sz="1200" dirty="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Age range: 18 to 70</a:t>
            </a:r>
            <a:endParaRPr lang="en-US" sz="1200" dirty="0"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indent="-171450">
              <a:lnSpc>
                <a:spcPct val="114999"/>
              </a:lnSpc>
              <a:buClr>
                <a:schemeClr val="accent1"/>
              </a:buClr>
              <a:buFont typeface="System Font Regular"/>
              <a:buChar char="◎"/>
            </a:pPr>
            <a:r>
              <a:rPr lang="en" sz="1200" dirty="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Average age: 44</a:t>
            </a:r>
          </a:p>
          <a:p>
            <a:pPr marL="171450" indent="-171450">
              <a:lnSpc>
                <a:spcPct val="114999"/>
              </a:lnSpc>
              <a:buClr>
                <a:schemeClr val="accent1"/>
              </a:buClr>
              <a:buFont typeface="System Font Regular"/>
              <a:buChar char="◎"/>
            </a:pPr>
            <a:r>
              <a:rPr lang="en-CA" sz="1200" dirty="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The majority</a:t>
            </a:r>
            <a:r>
              <a:rPr lang="en" sz="1200" dirty="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 are middle-aged with 50% between 31 and 57</a:t>
            </a:r>
          </a:p>
          <a:p>
            <a:endParaRPr lang="en-US" dirty="0">
              <a:latin typeface="Fira Sans" panose="020B0503050000020004" pitchFamily="34" charset="0"/>
            </a:endParaRPr>
          </a:p>
        </p:txBody>
      </p:sp>
      <p:pic>
        <p:nvPicPr>
          <p:cNvPr id="4" name="Picture 3" title="Table1: Statistical Information for the dataset">
            <a:extLst>
              <a:ext uri="{FF2B5EF4-FFF2-40B4-BE49-F238E27FC236}">
                <a16:creationId xmlns:a16="http://schemas.microsoft.com/office/drawing/2014/main" id="{4BD4934B-FC10-AD14-762C-10A22DE4E0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069" y="1801250"/>
            <a:ext cx="3385185" cy="15989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Google Shape;290;p19">
            <a:extLst>
              <a:ext uri="{FF2B5EF4-FFF2-40B4-BE49-F238E27FC236}">
                <a16:creationId xmlns:a16="http://schemas.microsoft.com/office/drawing/2014/main" id="{231BCBC6-095A-1C9A-0413-DC608445EE72}"/>
              </a:ext>
            </a:extLst>
          </p:cNvPr>
          <p:cNvSpPr txBox="1">
            <a:spLocks/>
          </p:cNvSpPr>
          <p:nvPr/>
        </p:nvSpPr>
        <p:spPr>
          <a:xfrm>
            <a:off x="457200" y="404625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n-US" sz="3600" b="1" dirty="0">
                <a:solidFill>
                  <a:schemeClr val="dk1"/>
                </a:solidFill>
                <a:latin typeface="Fira Sans" panose="020B0503050000020004" pitchFamily="34" charset="0"/>
              </a:rPr>
              <a:t>Descriptive Analysis</a:t>
            </a:r>
            <a:endParaRPr lang="en-US" sz="3600" b="1" dirty="0">
              <a:latin typeface="Fira Sans" panose="020B0503050000020004" pitchFamily="34" charset="0"/>
            </a:endParaRPr>
          </a:p>
        </p:txBody>
      </p:sp>
      <p:pic>
        <p:nvPicPr>
          <p:cNvPr id="12" name="Picture 11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3FC27456-7190-AE3A-7D80-44D1E030CA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17" name="Google Shape;106;p16">
            <a:extLst>
              <a:ext uri="{FF2B5EF4-FFF2-40B4-BE49-F238E27FC236}">
                <a16:creationId xmlns:a16="http://schemas.microsoft.com/office/drawing/2014/main" id="{206D5E10-8A4D-146D-3FD3-348D006269BB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" name="Google Shape;107;p16">
            <a:extLst>
              <a:ext uri="{FF2B5EF4-FFF2-40B4-BE49-F238E27FC236}">
                <a16:creationId xmlns:a16="http://schemas.microsoft.com/office/drawing/2014/main" id="{8004611F-837F-7009-580A-338FB3B0C28C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9" name="Google Shape;110;p16">
            <a:extLst>
              <a:ext uri="{FF2B5EF4-FFF2-40B4-BE49-F238E27FC236}">
                <a16:creationId xmlns:a16="http://schemas.microsoft.com/office/drawing/2014/main" id="{2AF98EAE-C5E8-199A-1D1B-69EBDE5A5CF3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0" name="Google Shape;111;p16">
            <a:extLst>
              <a:ext uri="{FF2B5EF4-FFF2-40B4-BE49-F238E27FC236}">
                <a16:creationId xmlns:a16="http://schemas.microsoft.com/office/drawing/2014/main" id="{3EA01324-3ADA-8A76-A37A-EE8FA15E987F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" name="Google Shape;108;p16">
            <a:extLst>
              <a:ext uri="{FF2B5EF4-FFF2-40B4-BE49-F238E27FC236}">
                <a16:creationId xmlns:a16="http://schemas.microsoft.com/office/drawing/2014/main" id="{EF102694-1D8E-E434-EEFA-72300AC38462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" name="Google Shape;111;p16">
            <a:extLst>
              <a:ext uri="{FF2B5EF4-FFF2-40B4-BE49-F238E27FC236}">
                <a16:creationId xmlns:a16="http://schemas.microsoft.com/office/drawing/2014/main" id="{203FB438-1ADA-6FAF-790B-212B912A5CBB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23" name="Picture 22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5B0D08D6-A581-3FC3-5A40-826F413B02E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0879615">
            <a:off x="3671977" y="4653290"/>
            <a:ext cx="293747" cy="293747"/>
          </a:xfrm>
          <a:prstGeom prst="rect">
            <a:avLst/>
          </a:pr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2B35040D-3F6C-AF71-A99E-D7BA282BF796}"/>
              </a:ext>
            </a:extLst>
          </p:cNvPr>
          <p:cNvSpPr/>
          <p:nvPr/>
        </p:nvSpPr>
        <p:spPr>
          <a:xfrm>
            <a:off x="3219457" y="2164351"/>
            <a:ext cx="430790" cy="157494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3BDBA3B-33A7-A90F-C091-B6E39F0D3D48}"/>
              </a:ext>
            </a:extLst>
          </p:cNvPr>
          <p:cNvSpPr/>
          <p:nvPr/>
        </p:nvSpPr>
        <p:spPr>
          <a:xfrm>
            <a:off x="4193367" y="2164351"/>
            <a:ext cx="430790" cy="157494"/>
          </a:xfrm>
          <a:prstGeom prst="ellipse">
            <a:avLst/>
          </a:prstGeom>
          <a:noFill/>
          <a:ln>
            <a:solidFill>
              <a:srgbClr val="5ED1D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AD548BA-4830-6C0A-A503-CEFF2B4F7372}"/>
              </a:ext>
            </a:extLst>
          </p:cNvPr>
          <p:cNvSpPr/>
          <p:nvPr/>
        </p:nvSpPr>
        <p:spPr>
          <a:xfrm>
            <a:off x="4848609" y="2160200"/>
            <a:ext cx="430790" cy="157494"/>
          </a:xfrm>
          <a:prstGeom prst="ellipse">
            <a:avLst/>
          </a:prstGeom>
          <a:noFill/>
          <a:ln>
            <a:solidFill>
              <a:srgbClr val="31ABD9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68D1898-5DFF-6F22-CC00-9241905EE351}"/>
              </a:ext>
            </a:extLst>
          </p:cNvPr>
          <p:cNvSpPr/>
          <p:nvPr/>
        </p:nvSpPr>
        <p:spPr>
          <a:xfrm>
            <a:off x="5664464" y="2166778"/>
            <a:ext cx="430790" cy="157494"/>
          </a:xfrm>
          <a:prstGeom prst="ellipse">
            <a:avLst/>
          </a:prstGeom>
          <a:noFill/>
          <a:ln>
            <a:solidFill>
              <a:srgbClr val="FF800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85;p42">
            <a:extLst>
              <a:ext uri="{FF2B5EF4-FFF2-40B4-BE49-F238E27FC236}">
                <a16:creationId xmlns:a16="http://schemas.microsoft.com/office/drawing/2014/main" id="{8F07F138-B85F-0192-D246-1C58A217AF38}"/>
              </a:ext>
            </a:extLst>
          </p:cNvPr>
          <p:cNvSpPr/>
          <p:nvPr/>
        </p:nvSpPr>
        <p:spPr>
          <a:xfrm>
            <a:off x="3288020" y="721510"/>
            <a:ext cx="2567959" cy="48149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CA" sz="1600" b="1" dirty="0">
                <a:solidFill>
                  <a:schemeClr val="lt1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Shipping Types</a:t>
            </a:r>
          </a:p>
        </p:txBody>
      </p:sp>
      <p:sp>
        <p:nvSpPr>
          <p:cNvPr id="13" name="Google Shape;1485;p42">
            <a:extLst>
              <a:ext uri="{FF2B5EF4-FFF2-40B4-BE49-F238E27FC236}">
                <a16:creationId xmlns:a16="http://schemas.microsoft.com/office/drawing/2014/main" id="{58A8B8AC-889D-6D85-DAD9-A4740DF5B25C}"/>
              </a:ext>
            </a:extLst>
          </p:cNvPr>
          <p:cNvSpPr/>
          <p:nvPr/>
        </p:nvSpPr>
        <p:spPr>
          <a:xfrm>
            <a:off x="385888" y="721511"/>
            <a:ext cx="2566800" cy="481499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CA" sz="1600" b="1" dirty="0">
                <a:solidFill>
                  <a:schemeClr val="lt1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Distribution Across Locations</a:t>
            </a:r>
          </a:p>
        </p:txBody>
      </p:sp>
      <p:sp>
        <p:nvSpPr>
          <p:cNvPr id="285" name="Google Shape;285;p19"/>
          <p:cNvSpPr/>
          <p:nvPr/>
        </p:nvSpPr>
        <p:spPr>
          <a:xfrm>
            <a:off x="6011320" y="200864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288" name="Google Shape;288;p19"/>
          <p:cNvSpPr/>
          <p:nvPr/>
        </p:nvSpPr>
        <p:spPr>
          <a:xfrm>
            <a:off x="4319470" y="200864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293" name="Google Shape;293;p19"/>
          <p:cNvSpPr/>
          <p:nvPr/>
        </p:nvSpPr>
        <p:spPr>
          <a:xfrm>
            <a:off x="2641445" y="200864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295" name="Google Shape;295;p19"/>
          <p:cNvSpPr txBox="1"/>
          <p:nvPr/>
        </p:nvSpPr>
        <p:spPr>
          <a:xfrm>
            <a:off x="168184" y="3506502"/>
            <a:ext cx="2899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71450" indent="-171450" algn="just">
              <a:buClr>
                <a:schemeClr val="accent3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/>
                <a:cs typeface="Roboto"/>
              </a:defRPr>
            </a:lvl1pPr>
          </a:lstStyle>
          <a:p>
            <a:pPr algn="l">
              <a:lnSpc>
                <a:spcPct val="150000"/>
              </a:lnSpc>
              <a:buClr>
                <a:srgbClr val="FAA901"/>
              </a:buClr>
            </a:pPr>
            <a:r>
              <a:rPr lang="en" dirty="0">
                <a:sym typeface="Roboto"/>
              </a:rPr>
              <a:t>Geographic variation in promo code usage</a:t>
            </a:r>
            <a:endParaRPr lang="en-US" dirty="0">
              <a:sym typeface="Roboto"/>
            </a:endParaRPr>
          </a:p>
          <a:p>
            <a:pPr algn="l">
              <a:lnSpc>
                <a:spcPct val="150000"/>
              </a:lnSpc>
              <a:buClr>
                <a:srgbClr val="FAA901"/>
              </a:buClr>
            </a:pPr>
            <a:r>
              <a:rPr lang="en-CA" dirty="0"/>
              <a:t>The highest</a:t>
            </a:r>
            <a:r>
              <a:rPr lang="en" dirty="0"/>
              <a:t> count in Indiana, lowest in Kansas</a:t>
            </a:r>
          </a:p>
        </p:txBody>
      </p:sp>
      <p:sp>
        <p:nvSpPr>
          <p:cNvPr id="299" name="Google Shape;299;p19"/>
          <p:cNvSpPr txBox="1"/>
          <p:nvPr/>
        </p:nvSpPr>
        <p:spPr>
          <a:xfrm>
            <a:off x="3039097" y="3403129"/>
            <a:ext cx="3054932" cy="108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71450" indent="-171450">
              <a:lnSpc>
                <a:spcPct val="150000"/>
              </a:lnSpc>
              <a:buClr>
                <a:srgbClr val="FF8001"/>
              </a:buClr>
              <a:buFont typeface="System Font Regular"/>
              <a:buChar char="◎"/>
              <a:defRPr sz="1300">
                <a:latin typeface="Fira Sans" panose="020B0503050000020004" pitchFamily="34" charset="0"/>
                <a:ea typeface="Roboto"/>
                <a:cs typeface="Roboto"/>
              </a:defRPr>
            </a:lvl1pPr>
          </a:lstStyle>
          <a:p>
            <a:endParaRPr lang="en" sz="1200" dirty="0"/>
          </a:p>
          <a:p>
            <a:r>
              <a:rPr lang="en-US" sz="1200" dirty="0"/>
              <a:t>Uniform distribution of promo code usage across shipping types</a:t>
            </a:r>
          </a:p>
          <a:p>
            <a:r>
              <a:rPr lang="en-US" sz="1200" dirty="0"/>
              <a:t>Indicates shipping choice does not significantly impact promo code usage</a:t>
            </a:r>
          </a:p>
        </p:txBody>
      </p:sp>
      <p:sp>
        <p:nvSpPr>
          <p:cNvPr id="301" name="Google Shape;301;p19"/>
          <p:cNvSpPr txBox="1"/>
          <p:nvPr/>
        </p:nvSpPr>
        <p:spPr>
          <a:xfrm>
            <a:off x="6011321" y="3589276"/>
            <a:ext cx="3121340" cy="1233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71450" indent="-171450">
              <a:lnSpc>
                <a:spcPct val="150000"/>
              </a:lnSpc>
              <a:buClr>
                <a:srgbClr val="FAA901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/>
                <a:cs typeface="Roboto"/>
              </a:defRPr>
            </a:lvl1pPr>
          </a:lstStyle>
          <a:p>
            <a:pPr>
              <a:buClr>
                <a:srgbClr val="A14200"/>
              </a:buClr>
            </a:pPr>
            <a:r>
              <a:rPr lang="en" dirty="0"/>
              <a:t>Highest promo code usage for clothing, lowest for accessories</a:t>
            </a:r>
            <a:endParaRPr lang="en-US" dirty="0"/>
          </a:p>
          <a:p>
            <a:pPr>
              <a:buClr>
                <a:srgbClr val="A14200"/>
              </a:buClr>
            </a:pPr>
            <a:r>
              <a:rPr lang="en-US" dirty="0"/>
              <a:t>P</a:t>
            </a:r>
            <a:r>
              <a:rPr lang="en-CA" dirty="0" err="1"/>
              <a:t>rioritize</a:t>
            </a:r>
            <a:r>
              <a:rPr lang="en-CA" dirty="0"/>
              <a:t> the use of promo codes on higher value or frequently purchased items</a:t>
            </a:r>
            <a:endParaRPr lang="en" dirty="0"/>
          </a:p>
        </p:txBody>
      </p:sp>
      <p:grpSp>
        <p:nvGrpSpPr>
          <p:cNvPr id="302" name="Google Shape;302;p19"/>
          <p:cNvGrpSpPr/>
          <p:nvPr/>
        </p:nvGrpSpPr>
        <p:grpSpPr>
          <a:xfrm>
            <a:off x="6857616" y="2194797"/>
            <a:ext cx="457204" cy="457204"/>
            <a:chOff x="1492675" y="4992125"/>
            <a:chExt cx="481825" cy="481825"/>
          </a:xfrm>
        </p:grpSpPr>
        <p:sp>
          <p:nvSpPr>
            <p:cNvPr id="303" name="Google Shape;303;p1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</p:grpSp>
      <p:grpSp>
        <p:nvGrpSpPr>
          <p:cNvPr id="305" name="Google Shape;305;p19"/>
          <p:cNvGrpSpPr/>
          <p:nvPr/>
        </p:nvGrpSpPr>
        <p:grpSpPr>
          <a:xfrm>
            <a:off x="3525086" y="2194801"/>
            <a:ext cx="457186" cy="457196"/>
            <a:chOff x="-5251625" y="3272950"/>
            <a:chExt cx="292225" cy="292250"/>
          </a:xfrm>
        </p:grpSpPr>
        <p:sp>
          <p:nvSpPr>
            <p:cNvPr id="306" name="Google Shape;306;p19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</p:grpSp>
      <p:pic>
        <p:nvPicPr>
          <p:cNvPr id="2" name="Picture 1" descr="A graph of blue bars with black text&#10;&#10;Description automatically generated">
            <a:extLst>
              <a:ext uri="{FF2B5EF4-FFF2-40B4-BE49-F238E27FC236}">
                <a16:creationId xmlns:a16="http://schemas.microsoft.com/office/drawing/2014/main" id="{380E2328-08AE-110C-016B-47845923D2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30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3521"/>
          <a:stretch/>
        </p:blipFill>
        <p:spPr>
          <a:xfrm>
            <a:off x="254190" y="1398594"/>
            <a:ext cx="2731476" cy="204445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noFill/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3" name="Picture 2" descr="A graph of a number of blue rectangular bars&#10;&#10;Description automatically generated">
            <a:extLst>
              <a:ext uri="{FF2B5EF4-FFF2-40B4-BE49-F238E27FC236}">
                <a16:creationId xmlns:a16="http://schemas.microsoft.com/office/drawing/2014/main" id="{4FD15DFD-CF6D-5F0F-DE22-11466D7BF8A6}"/>
              </a:ext>
            </a:extLst>
          </p:cNvPr>
          <p:cNvPicPr>
            <a:picLocks/>
          </p:cNvPicPr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t="4125"/>
          <a:stretch/>
        </p:blipFill>
        <p:spPr>
          <a:xfrm>
            <a:off x="3236111" y="1395793"/>
            <a:ext cx="2730754" cy="204445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noFill/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0" name="Google Shape;1485;p42">
            <a:extLst>
              <a:ext uri="{FF2B5EF4-FFF2-40B4-BE49-F238E27FC236}">
                <a16:creationId xmlns:a16="http://schemas.microsoft.com/office/drawing/2014/main" id="{3225C56A-A228-BCD4-6D25-7642A5A3627E}"/>
              </a:ext>
            </a:extLst>
          </p:cNvPr>
          <p:cNvSpPr/>
          <p:nvPr/>
        </p:nvSpPr>
        <p:spPr>
          <a:xfrm>
            <a:off x="6318174" y="721509"/>
            <a:ext cx="2566800" cy="481499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CA" sz="1600" b="1" dirty="0">
                <a:solidFill>
                  <a:schemeClr val="lt1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Different Categories</a:t>
            </a:r>
          </a:p>
        </p:txBody>
      </p:sp>
      <p:pic>
        <p:nvPicPr>
          <p:cNvPr id="6" name="Picture 5" descr="A graph with blue rectangles&#10;&#10;Description automatically generated">
            <a:extLst>
              <a:ext uri="{FF2B5EF4-FFF2-40B4-BE49-F238E27FC236}">
                <a16:creationId xmlns:a16="http://schemas.microsoft.com/office/drawing/2014/main" id="{E9670EDD-576D-CB6F-D6AC-A91F9A17372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693"/>
          <a:stretch>
            <a:fillRect/>
          </a:stretch>
        </p:blipFill>
        <p:spPr>
          <a:xfrm>
            <a:off x="6213877" y="1395793"/>
            <a:ext cx="2758796" cy="204445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noFill/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9" name="Picture 18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EA9B64F0-5D05-5D02-22EB-B6800B768E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4" name="Google Shape;106;p16">
            <a:extLst>
              <a:ext uri="{FF2B5EF4-FFF2-40B4-BE49-F238E27FC236}">
                <a16:creationId xmlns:a16="http://schemas.microsoft.com/office/drawing/2014/main" id="{768C019A-DF42-C263-29A9-9ED76243DEF5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Google Shape;107;p16">
            <a:extLst>
              <a:ext uri="{FF2B5EF4-FFF2-40B4-BE49-F238E27FC236}">
                <a16:creationId xmlns:a16="http://schemas.microsoft.com/office/drawing/2014/main" id="{5CB3A615-328A-4DE3-CAC0-340E51632E10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" name="Google Shape;110;p16">
            <a:extLst>
              <a:ext uri="{FF2B5EF4-FFF2-40B4-BE49-F238E27FC236}">
                <a16:creationId xmlns:a16="http://schemas.microsoft.com/office/drawing/2014/main" id="{AF07CFDF-849F-0348-94A7-231271A0E72D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" name="Google Shape;111;p16">
            <a:extLst>
              <a:ext uri="{FF2B5EF4-FFF2-40B4-BE49-F238E27FC236}">
                <a16:creationId xmlns:a16="http://schemas.microsoft.com/office/drawing/2014/main" id="{610C1B65-A6DF-E131-A9EF-DE6AB6B35313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9" name="Google Shape;108;p16">
            <a:extLst>
              <a:ext uri="{FF2B5EF4-FFF2-40B4-BE49-F238E27FC236}">
                <a16:creationId xmlns:a16="http://schemas.microsoft.com/office/drawing/2014/main" id="{3D5214DC-77EC-5291-E9CE-F1BE0882FFFD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1" name="Google Shape;111;p16">
            <a:extLst>
              <a:ext uri="{FF2B5EF4-FFF2-40B4-BE49-F238E27FC236}">
                <a16:creationId xmlns:a16="http://schemas.microsoft.com/office/drawing/2014/main" id="{04227BF0-10A5-8AA9-AA14-6D271981BDB9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6" name="Picture 15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51DC8F0B-F4AA-4CF8-7196-0B7AF84C09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0879615">
            <a:off x="3671977" y="4653290"/>
            <a:ext cx="293747" cy="293747"/>
          </a:xfrm>
          <a:prstGeom prst="rect">
            <a:avLst/>
          </a:prstGeom>
        </p:spPr>
      </p:pic>
      <p:sp>
        <p:nvSpPr>
          <p:cNvPr id="18" name="Google Shape;290;p19">
            <a:extLst>
              <a:ext uri="{FF2B5EF4-FFF2-40B4-BE49-F238E27FC236}">
                <a16:creationId xmlns:a16="http://schemas.microsoft.com/office/drawing/2014/main" id="{AA330A88-1A96-3E60-43D4-B18500F2E7BB}"/>
              </a:ext>
            </a:extLst>
          </p:cNvPr>
          <p:cNvSpPr txBox="1">
            <a:spLocks/>
          </p:cNvSpPr>
          <p:nvPr/>
        </p:nvSpPr>
        <p:spPr>
          <a:xfrm>
            <a:off x="457199" y="129962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n-US" sz="3600" b="1" dirty="0">
                <a:solidFill>
                  <a:schemeClr val="dk1"/>
                </a:solidFill>
                <a:latin typeface="Fira Sans" panose="020B0503050000020004" pitchFamily="34" charset="0"/>
              </a:rPr>
              <a:t>Descriptive Analysis</a:t>
            </a:r>
            <a:endParaRPr lang="en-US" sz="3600" b="1" dirty="0">
              <a:latin typeface="Fira Sans" panose="020B05030500000200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9"/>
          <p:cNvSpPr/>
          <p:nvPr/>
        </p:nvSpPr>
        <p:spPr>
          <a:xfrm>
            <a:off x="6011320" y="217167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288" name="Google Shape;288;p19"/>
          <p:cNvSpPr/>
          <p:nvPr/>
        </p:nvSpPr>
        <p:spPr>
          <a:xfrm>
            <a:off x="4319470" y="217167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291" name="Google Shape;291;p19"/>
          <p:cNvSpPr txBox="1"/>
          <p:nvPr/>
        </p:nvSpPr>
        <p:spPr>
          <a:xfrm>
            <a:off x="1320300" y="1131450"/>
            <a:ext cx="14595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lang="en" sz="1600" b="1">
              <a:latin typeface="Fira Sans" panose="020B0503050000020004" pitchFamily="34" charset="0"/>
              <a:ea typeface="Fira Sans Extra Condensed"/>
              <a:cs typeface="Fira Sans Extra Condensed"/>
            </a:endParaRPr>
          </a:p>
        </p:txBody>
      </p:sp>
      <p:sp>
        <p:nvSpPr>
          <p:cNvPr id="293" name="Google Shape;293;p19"/>
          <p:cNvSpPr/>
          <p:nvPr/>
        </p:nvSpPr>
        <p:spPr>
          <a:xfrm>
            <a:off x="2641445" y="217167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295" name="Google Shape;295;p19"/>
          <p:cNvSpPr txBox="1"/>
          <p:nvPr/>
        </p:nvSpPr>
        <p:spPr>
          <a:xfrm>
            <a:off x="150774" y="3413220"/>
            <a:ext cx="2775140" cy="1331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71450" indent="-171450">
              <a:lnSpc>
                <a:spcPct val="150000"/>
              </a:lnSpc>
              <a:buClr>
                <a:srgbClr val="FAA901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/>
                <a:cs typeface="Roboto"/>
              </a:defRPr>
            </a:lvl1pPr>
          </a:lstStyle>
          <a:p>
            <a:pPr>
              <a:buClr>
                <a:srgbClr val="2BB3C1"/>
              </a:buClr>
            </a:pPr>
            <a:r>
              <a:rPr lang="en" dirty="0"/>
              <a:t>Highest for pants, lowest for socks</a:t>
            </a:r>
          </a:p>
          <a:p>
            <a:pPr>
              <a:buClr>
                <a:srgbClr val="2BB3C1"/>
              </a:buClr>
            </a:pPr>
            <a:r>
              <a:rPr lang="en" dirty="0"/>
              <a:t>No single item category dominates in promo code usage</a:t>
            </a:r>
          </a:p>
        </p:txBody>
      </p:sp>
      <p:sp>
        <p:nvSpPr>
          <p:cNvPr id="301" name="Google Shape;301;p19"/>
          <p:cNvSpPr txBox="1"/>
          <p:nvPr/>
        </p:nvSpPr>
        <p:spPr>
          <a:xfrm>
            <a:off x="6114144" y="3500940"/>
            <a:ext cx="2979058" cy="1331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71450" indent="-171450">
              <a:lnSpc>
                <a:spcPct val="150000"/>
              </a:lnSpc>
              <a:buClr>
                <a:srgbClr val="1F82A9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/>
                <a:cs typeface="Roboto"/>
              </a:defRPr>
            </a:lvl1pPr>
          </a:lstStyle>
          <a:p>
            <a:pPr>
              <a:buClr>
                <a:srgbClr val="134075"/>
              </a:buClr>
            </a:pPr>
            <a:r>
              <a:rPr lang="en" dirty="0"/>
              <a:t>Red indicates positive correlation strength, while blue is negative. </a:t>
            </a:r>
          </a:p>
          <a:p>
            <a:pPr>
              <a:buClr>
                <a:srgbClr val="134075"/>
              </a:buClr>
            </a:pPr>
            <a:r>
              <a:rPr lang="en" dirty="0"/>
              <a:t>Notable correlation between applied discount and used promo code.</a:t>
            </a:r>
          </a:p>
        </p:txBody>
      </p:sp>
      <p:grpSp>
        <p:nvGrpSpPr>
          <p:cNvPr id="302" name="Google Shape;302;p19"/>
          <p:cNvGrpSpPr/>
          <p:nvPr/>
        </p:nvGrpSpPr>
        <p:grpSpPr>
          <a:xfrm>
            <a:off x="6857616" y="2357827"/>
            <a:ext cx="457204" cy="457204"/>
            <a:chOff x="1492675" y="4992125"/>
            <a:chExt cx="481825" cy="481825"/>
          </a:xfrm>
        </p:grpSpPr>
        <p:sp>
          <p:nvSpPr>
            <p:cNvPr id="303" name="Google Shape;303;p1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Fira Sans" panose="020B05030500000200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EE05898-10F1-AF73-00EF-B88C2DC7428F}"/>
              </a:ext>
            </a:extLst>
          </p:cNvPr>
          <p:cNvSpPr txBox="1"/>
          <p:nvPr/>
        </p:nvSpPr>
        <p:spPr>
          <a:xfrm>
            <a:off x="3205118" y="3580569"/>
            <a:ext cx="2775140" cy="1171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71450" indent="-171450">
              <a:lnSpc>
                <a:spcPct val="150000"/>
              </a:lnSpc>
              <a:buClr>
                <a:srgbClr val="2BB3C1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/>
                <a:cs typeface="Roboto"/>
              </a:defRPr>
            </a:lvl1pPr>
          </a:lstStyle>
          <a:p>
            <a:pPr>
              <a:buClr>
                <a:srgbClr val="1F82A9"/>
              </a:buClr>
            </a:pPr>
            <a:r>
              <a:rPr lang="en-US" dirty="0"/>
              <a:t>Consistent promo code usage throughout the year</a:t>
            </a:r>
          </a:p>
          <a:p>
            <a:pPr>
              <a:buClr>
                <a:srgbClr val="1F82A9"/>
              </a:buClr>
            </a:pPr>
            <a:r>
              <a:rPr lang="en-US" dirty="0"/>
              <a:t>Slight variations observed between seasons</a:t>
            </a:r>
          </a:p>
        </p:txBody>
      </p:sp>
      <p:sp>
        <p:nvSpPr>
          <p:cNvPr id="4" name="Google Shape;1485;p42">
            <a:extLst>
              <a:ext uri="{FF2B5EF4-FFF2-40B4-BE49-F238E27FC236}">
                <a16:creationId xmlns:a16="http://schemas.microsoft.com/office/drawing/2014/main" id="{171F56C6-DCAF-7DF9-AC69-A4AFC15A1C95}"/>
              </a:ext>
            </a:extLst>
          </p:cNvPr>
          <p:cNvSpPr/>
          <p:nvPr/>
        </p:nvSpPr>
        <p:spPr>
          <a:xfrm>
            <a:off x="254944" y="719998"/>
            <a:ext cx="2566800" cy="573039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chemeClr val="bg1"/>
                </a:solidFill>
                <a:latin typeface="Fira Sans" panose="020B0503050000020004" pitchFamily="34" charset="0"/>
                <a:ea typeface="Fira Sans Extra Condensed"/>
                <a:cs typeface="Fira Sans Extra Condensed"/>
              </a:rPr>
              <a:t>Different Purchase Item</a:t>
            </a:r>
          </a:p>
        </p:txBody>
      </p:sp>
      <p:sp>
        <p:nvSpPr>
          <p:cNvPr id="5" name="Google Shape;1485;p42">
            <a:extLst>
              <a:ext uri="{FF2B5EF4-FFF2-40B4-BE49-F238E27FC236}">
                <a16:creationId xmlns:a16="http://schemas.microsoft.com/office/drawing/2014/main" id="{33A84F70-30B9-E455-DD8B-86C9677AACE7}"/>
              </a:ext>
            </a:extLst>
          </p:cNvPr>
          <p:cNvSpPr/>
          <p:nvPr/>
        </p:nvSpPr>
        <p:spPr>
          <a:xfrm>
            <a:off x="3288020" y="719997"/>
            <a:ext cx="2567959" cy="573040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CA" sz="1600" b="1" dirty="0">
                <a:solidFill>
                  <a:schemeClr val="bg1"/>
                </a:solidFill>
                <a:latin typeface="Fira Sans" panose="020B0503050000020004" pitchFamily="34" charset="0"/>
                <a:cs typeface="Fira Sans Extra Condensed"/>
                <a:sym typeface="Fira Sans Extra Condensed"/>
              </a:rPr>
              <a:t>Seasonal Trends</a:t>
            </a:r>
          </a:p>
        </p:txBody>
      </p:sp>
      <p:sp>
        <p:nvSpPr>
          <p:cNvPr id="7" name="Google Shape;1485;p42">
            <a:extLst>
              <a:ext uri="{FF2B5EF4-FFF2-40B4-BE49-F238E27FC236}">
                <a16:creationId xmlns:a16="http://schemas.microsoft.com/office/drawing/2014/main" id="{8B45B74F-CB78-9727-856F-EE02FBC217C2}"/>
              </a:ext>
            </a:extLst>
          </p:cNvPr>
          <p:cNvSpPr/>
          <p:nvPr/>
        </p:nvSpPr>
        <p:spPr>
          <a:xfrm>
            <a:off x="6319694" y="718074"/>
            <a:ext cx="2567959" cy="569200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CA" sz="1600" b="1" dirty="0">
                <a:solidFill>
                  <a:schemeClr val="bg1"/>
                </a:solidFill>
                <a:latin typeface="Fira Sans" panose="020B0503050000020004" pitchFamily="34" charset="0"/>
                <a:cs typeface="Fira Sans Extra Condensed"/>
                <a:sym typeface="Fira Sans Extra Condensed"/>
              </a:rPr>
              <a:t>Top 10 Most Correlated Variable Pairs</a:t>
            </a:r>
          </a:p>
        </p:txBody>
      </p:sp>
      <p:pic>
        <p:nvPicPr>
          <p:cNvPr id="15" name="Picture 14" descr="A graph of a bar chart&#10;&#10;Description automatically generated">
            <a:extLst>
              <a:ext uri="{FF2B5EF4-FFF2-40B4-BE49-F238E27FC236}">
                <a16:creationId xmlns:a16="http://schemas.microsoft.com/office/drawing/2014/main" id="{D24946B9-B286-7E40-3DE4-66400F4BBA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629"/>
          <a:stretch>
            <a:fillRect/>
          </a:stretch>
        </p:blipFill>
        <p:spPr>
          <a:xfrm>
            <a:off x="225432" y="1440207"/>
            <a:ext cx="2625824" cy="20257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 descr="A graph showing the number of seasons&#10;&#10;Description automatically generated">
            <a:extLst>
              <a:ext uri="{FF2B5EF4-FFF2-40B4-BE49-F238E27FC236}">
                <a16:creationId xmlns:a16="http://schemas.microsoft.com/office/drawing/2014/main" id="{B4D2EE6A-F125-A432-25A5-A551A5E54B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827"/>
          <a:stretch>
            <a:fillRect/>
          </a:stretch>
        </p:blipFill>
        <p:spPr>
          <a:xfrm>
            <a:off x="3119102" y="1440207"/>
            <a:ext cx="2869275" cy="20257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7" name="Picture 16" descr="A screenshot of a graph&#10;&#10;Description automatically generated">
            <a:extLst>
              <a:ext uri="{FF2B5EF4-FFF2-40B4-BE49-F238E27FC236}">
                <a16:creationId xmlns:a16="http://schemas.microsoft.com/office/drawing/2014/main" id="{2BA8BC0C-8E84-B434-500B-BBBC3BA375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14"/>
          <a:stretch>
            <a:fillRect/>
          </a:stretch>
        </p:blipFill>
        <p:spPr>
          <a:xfrm>
            <a:off x="6279166" y="1440207"/>
            <a:ext cx="2649017" cy="20257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2" name="Picture 21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AFD830B3-61D0-4A3A-3C11-7E304871388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2" name="Google Shape;106;p16">
            <a:extLst>
              <a:ext uri="{FF2B5EF4-FFF2-40B4-BE49-F238E27FC236}">
                <a16:creationId xmlns:a16="http://schemas.microsoft.com/office/drawing/2014/main" id="{707764EC-B1D6-746F-1EE8-2F86615D542E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" name="Google Shape;107;p16">
            <a:extLst>
              <a:ext uri="{FF2B5EF4-FFF2-40B4-BE49-F238E27FC236}">
                <a16:creationId xmlns:a16="http://schemas.microsoft.com/office/drawing/2014/main" id="{945E61E0-D354-D3F2-F3B4-3FFADE5D1F9D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" name="Google Shape;110;p16">
            <a:extLst>
              <a:ext uri="{FF2B5EF4-FFF2-40B4-BE49-F238E27FC236}">
                <a16:creationId xmlns:a16="http://schemas.microsoft.com/office/drawing/2014/main" id="{299E80C4-DEB3-7EA8-9C28-AEDB91CCAF6B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" name="Google Shape;111;p16">
            <a:extLst>
              <a:ext uri="{FF2B5EF4-FFF2-40B4-BE49-F238E27FC236}">
                <a16:creationId xmlns:a16="http://schemas.microsoft.com/office/drawing/2014/main" id="{488D31AC-7B7C-024B-24A0-335EC4BD0079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9" name="Google Shape;108;p16">
            <a:extLst>
              <a:ext uri="{FF2B5EF4-FFF2-40B4-BE49-F238E27FC236}">
                <a16:creationId xmlns:a16="http://schemas.microsoft.com/office/drawing/2014/main" id="{8CA492FA-FF85-9CF4-C6DC-2F09CB6B1B6D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1" name="Google Shape;111;p16">
            <a:extLst>
              <a:ext uri="{FF2B5EF4-FFF2-40B4-BE49-F238E27FC236}">
                <a16:creationId xmlns:a16="http://schemas.microsoft.com/office/drawing/2014/main" id="{D7BD6492-FC5A-1FFE-8081-6B7D8059BF43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3" name="Google Shape;290;p19">
            <a:extLst>
              <a:ext uri="{FF2B5EF4-FFF2-40B4-BE49-F238E27FC236}">
                <a16:creationId xmlns:a16="http://schemas.microsoft.com/office/drawing/2014/main" id="{24085CEC-B6E6-AE3F-1916-7F98F3B23131}"/>
              </a:ext>
            </a:extLst>
          </p:cNvPr>
          <p:cNvSpPr txBox="1">
            <a:spLocks/>
          </p:cNvSpPr>
          <p:nvPr/>
        </p:nvSpPr>
        <p:spPr>
          <a:xfrm>
            <a:off x="457199" y="129962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n-US" sz="3600" b="1" dirty="0">
                <a:solidFill>
                  <a:schemeClr val="dk1"/>
                </a:solidFill>
                <a:latin typeface="Fira Sans" panose="020B0503050000020004" pitchFamily="34" charset="0"/>
              </a:rPr>
              <a:t>Descriptive Analysis</a:t>
            </a:r>
            <a:endParaRPr lang="en-US" sz="3600" b="1" dirty="0">
              <a:latin typeface="Fira Sans" panose="020B0503050000020004" pitchFamily="34" charset="0"/>
            </a:endParaRPr>
          </a:p>
        </p:txBody>
      </p:sp>
      <p:pic>
        <p:nvPicPr>
          <p:cNvPr id="14" name="Picture 13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4BB4B246-C9CF-4654-9CFA-3E164206719A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0879615">
            <a:off x="3671977" y="4653290"/>
            <a:ext cx="293747" cy="29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595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1"/>
          <p:cNvSpPr txBox="1">
            <a:spLocks noGrp="1"/>
          </p:cNvSpPr>
          <p:nvPr>
            <p:ph type="title"/>
          </p:nvPr>
        </p:nvSpPr>
        <p:spPr>
          <a:xfrm>
            <a:off x="457200" y="311111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3600" b="1" dirty="0">
                <a:solidFill>
                  <a:schemeClr val="dk1"/>
                </a:solidFill>
                <a:latin typeface="Fira Sans" panose="020B0503050000020004" pitchFamily="34" charset="0"/>
              </a:rPr>
              <a:t>Descriptive Analysis</a:t>
            </a:r>
            <a:endParaRPr sz="3600" b="1" dirty="0">
              <a:latin typeface="Fira Sans" panose="020B0503050000020004" pitchFamily="34" charset="0"/>
            </a:endParaRPr>
          </a:p>
        </p:txBody>
      </p:sp>
      <p:sp>
        <p:nvSpPr>
          <p:cNvPr id="346" name="Google Shape;346;p21"/>
          <p:cNvSpPr/>
          <p:nvPr/>
        </p:nvSpPr>
        <p:spPr>
          <a:xfrm>
            <a:off x="4040058" y="3237941"/>
            <a:ext cx="936300" cy="936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1"/>
          <p:cNvSpPr/>
          <p:nvPr/>
        </p:nvSpPr>
        <p:spPr>
          <a:xfrm>
            <a:off x="2927358" y="2177616"/>
            <a:ext cx="936300" cy="936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1"/>
          <p:cNvSpPr/>
          <p:nvPr/>
        </p:nvSpPr>
        <p:spPr>
          <a:xfrm>
            <a:off x="5152758" y="2177616"/>
            <a:ext cx="936300" cy="936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1"/>
          <p:cNvSpPr/>
          <p:nvPr/>
        </p:nvSpPr>
        <p:spPr>
          <a:xfrm>
            <a:off x="4040058" y="1077616"/>
            <a:ext cx="936300" cy="936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1"/>
          <p:cNvSpPr txBox="1"/>
          <p:nvPr/>
        </p:nvSpPr>
        <p:spPr>
          <a:xfrm>
            <a:off x="95819" y="1162634"/>
            <a:ext cx="2842925" cy="75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Introduction of </a:t>
            </a:r>
          </a:p>
          <a:p>
            <a:pPr algn="ctr"/>
            <a:r>
              <a:rPr lang="en" sz="16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Segmentation </a:t>
            </a:r>
            <a:r>
              <a:rPr lang="en-US" altLang="zh-CN" sz="16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&amp;</a:t>
            </a:r>
            <a:r>
              <a:rPr lang="en" sz="16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Control Analysis</a:t>
            </a:r>
            <a:endParaRPr sz="16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51" name="Google Shape;351;p21"/>
          <p:cNvSpPr txBox="1"/>
          <p:nvPr/>
        </p:nvSpPr>
        <p:spPr>
          <a:xfrm>
            <a:off x="534358" y="3013126"/>
            <a:ext cx="197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</a:rPr>
              <a:t>Bias Mitigation</a:t>
            </a:r>
          </a:p>
        </p:txBody>
      </p:sp>
      <p:sp>
        <p:nvSpPr>
          <p:cNvPr id="352" name="Google Shape;352;p21"/>
          <p:cNvSpPr txBox="1"/>
          <p:nvPr/>
        </p:nvSpPr>
        <p:spPr>
          <a:xfrm>
            <a:off x="6024862" y="1213163"/>
            <a:ext cx="3032076" cy="41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chemeClr val="accent2"/>
                </a:solidFill>
                <a:latin typeface="Fira Sans Extra Condensed"/>
                <a:sym typeface="Fira Sans Extra Condensed"/>
              </a:rPr>
              <a:t>Rationale for 'Gender’ </a:t>
            </a:r>
            <a:r>
              <a:rPr lang="en-US" altLang="zh-CN" sz="1600" b="1" dirty="0">
                <a:solidFill>
                  <a:schemeClr val="accent2"/>
                </a:solidFill>
                <a:latin typeface="Fira Sans Extra Condensed"/>
                <a:sym typeface="Fira Sans Extra Condensed"/>
              </a:rPr>
              <a:t>&amp;</a:t>
            </a:r>
            <a:r>
              <a:rPr lang="en" sz="1600" b="1" dirty="0">
                <a:solidFill>
                  <a:schemeClr val="accent2"/>
                </a:solidFill>
                <a:latin typeface="Fira Sans Extra Condensed"/>
                <a:sym typeface="Fira Sans Extra Condensed"/>
              </a:rPr>
              <a:t> 'Location'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53" name="Google Shape;353;p21"/>
          <p:cNvSpPr txBox="1"/>
          <p:nvPr/>
        </p:nvSpPr>
        <p:spPr>
          <a:xfrm>
            <a:off x="6368263" y="2957163"/>
            <a:ext cx="2345274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chemeClr val="accent3"/>
                </a:solidFill>
                <a:latin typeface="Fira Sans Extra Condensed"/>
                <a:sym typeface="Fira Sans Extra Condensed"/>
              </a:rPr>
              <a:t>Enhancing Causal Inference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54" name="Google Shape;354;p21"/>
          <p:cNvSpPr txBox="1"/>
          <p:nvPr/>
        </p:nvSpPr>
        <p:spPr>
          <a:xfrm>
            <a:off x="220825" y="1758751"/>
            <a:ext cx="2818090" cy="83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200" dirty="0">
                <a:solidFill>
                  <a:schemeClr val="dk1"/>
                </a:solidFill>
                <a:latin typeface="Fira Sans" panose="020B0503050000020004" pitchFamily="34" charset="0"/>
                <a:ea typeface="Roboto"/>
                <a:cs typeface="Roboto"/>
              </a:rPr>
              <a:t>It provides </a:t>
            </a:r>
            <a:r>
              <a:rPr lang="en-CA" sz="1200" dirty="0">
                <a:solidFill>
                  <a:schemeClr val="dk1"/>
                </a:solidFill>
                <a:latin typeface="Fira Sans" panose="020B0503050000020004" pitchFamily="34" charset="0"/>
                <a:ea typeface="Roboto"/>
                <a:cs typeface="Roboto"/>
              </a:rPr>
              <a:t>foundational knowledge</a:t>
            </a:r>
            <a:r>
              <a:rPr lang="en" sz="1200" dirty="0">
                <a:solidFill>
                  <a:schemeClr val="dk1"/>
                </a:solidFill>
                <a:latin typeface="Fira Sans" panose="020B0503050000020004" pitchFamily="34" charset="0"/>
                <a:ea typeface="Roboto"/>
                <a:cs typeface="Roboto"/>
              </a:rPr>
              <a:t> for informed causal analysis by uncovering patterns and behaviors across different customer groups</a:t>
            </a:r>
          </a:p>
        </p:txBody>
      </p:sp>
      <p:sp>
        <p:nvSpPr>
          <p:cNvPr id="355" name="Google Shape;355;p21"/>
          <p:cNvSpPr txBox="1"/>
          <p:nvPr/>
        </p:nvSpPr>
        <p:spPr>
          <a:xfrm>
            <a:off x="189147" y="3199436"/>
            <a:ext cx="2738211" cy="1097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200" dirty="0">
                <a:solidFill>
                  <a:schemeClr val="dk1"/>
                </a:solidFill>
                <a:latin typeface="Fira Sans" panose="020B0503050000020004" pitchFamily="34" charset="0"/>
                <a:ea typeface="Roboto"/>
                <a:cs typeface="Roboto"/>
              </a:rPr>
              <a:t>Analyzing diverse customer segments reduces potential selection biases in the causal model, ensuring comparability between treatment and control groups</a:t>
            </a:r>
          </a:p>
        </p:txBody>
      </p:sp>
      <p:sp>
        <p:nvSpPr>
          <p:cNvPr id="356" name="Google Shape;356;p21"/>
          <p:cNvSpPr txBox="1"/>
          <p:nvPr/>
        </p:nvSpPr>
        <p:spPr>
          <a:xfrm>
            <a:off x="6271410" y="1561237"/>
            <a:ext cx="2612320" cy="83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200">
                <a:solidFill>
                  <a:schemeClr val="dk1"/>
                </a:solidFill>
                <a:latin typeface="Fira Sans" panose="020B0503050000020004" pitchFamily="34" charset="0"/>
                <a:ea typeface="Roboto"/>
                <a:cs typeface="Roboto"/>
              </a:defRPr>
            </a:lvl1pPr>
          </a:lstStyle>
          <a:p>
            <a:r>
              <a:rPr lang="en" dirty="0">
                <a:sym typeface="Roboto"/>
              </a:rPr>
              <a:t>Shopping habit varies significantly from gender and geographical differences can reveal regional trends in spending</a:t>
            </a:r>
            <a:endParaRPr lang="en" dirty="0"/>
          </a:p>
        </p:txBody>
      </p:sp>
      <p:sp>
        <p:nvSpPr>
          <p:cNvPr id="357" name="Google Shape;357;p21"/>
          <p:cNvSpPr txBox="1"/>
          <p:nvPr/>
        </p:nvSpPr>
        <p:spPr>
          <a:xfrm>
            <a:off x="6156108" y="3121486"/>
            <a:ext cx="2842925" cy="1380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sz="1200" dirty="0">
                <a:solidFill>
                  <a:schemeClr val="dk1"/>
                </a:solidFill>
                <a:latin typeface="Fira Sans" panose="020B0503050000020004" pitchFamily="34" charset="0"/>
                <a:ea typeface="Roboto"/>
                <a:cs typeface="Roboto"/>
              </a:rPr>
              <a:t>Segmentation analysis helps identify relevant covariates for causality analysis, ensures balanced analysis across segments, and improves the accuracy of causality inferences by controlling for confounding variables</a:t>
            </a:r>
            <a:endParaRPr lang="en-US" dirty="0">
              <a:latin typeface="Fira Sans" panose="020B0503050000020004" pitchFamily="34" charset="0"/>
            </a:endParaRPr>
          </a:p>
        </p:txBody>
      </p:sp>
      <p:sp>
        <p:nvSpPr>
          <p:cNvPr id="358" name="Google Shape;358;p21"/>
          <p:cNvSpPr/>
          <p:nvPr/>
        </p:nvSpPr>
        <p:spPr>
          <a:xfrm rot="5400000">
            <a:off x="5152758" y="1478153"/>
            <a:ext cx="535800" cy="535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1"/>
          <p:cNvSpPr/>
          <p:nvPr/>
        </p:nvSpPr>
        <p:spPr>
          <a:xfrm rot="10800000">
            <a:off x="5084508" y="3237953"/>
            <a:ext cx="535800" cy="535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1"/>
          <p:cNvSpPr/>
          <p:nvPr/>
        </p:nvSpPr>
        <p:spPr>
          <a:xfrm rot="-5400000">
            <a:off x="3327858" y="3237953"/>
            <a:ext cx="535800" cy="535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1"/>
          <p:cNvSpPr/>
          <p:nvPr/>
        </p:nvSpPr>
        <p:spPr>
          <a:xfrm>
            <a:off x="3384708" y="1478153"/>
            <a:ext cx="535800" cy="535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" name="Google Shape;362;p21"/>
          <p:cNvGrpSpPr/>
          <p:nvPr/>
        </p:nvGrpSpPr>
        <p:grpSpPr>
          <a:xfrm>
            <a:off x="4324115" y="1362590"/>
            <a:ext cx="368186" cy="366364"/>
            <a:chOff x="-62151950" y="4111775"/>
            <a:chExt cx="318225" cy="316650"/>
          </a:xfrm>
        </p:grpSpPr>
        <p:sp>
          <p:nvSpPr>
            <p:cNvPr id="363" name="Google Shape;363;p21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1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1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1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7" name="Google Shape;367;p21"/>
          <p:cNvSpPr txBox="1"/>
          <p:nvPr/>
        </p:nvSpPr>
        <p:spPr>
          <a:xfrm>
            <a:off x="5620308" y="1362128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4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8" name="Google Shape;368;p21"/>
          <p:cNvSpPr txBox="1"/>
          <p:nvPr/>
        </p:nvSpPr>
        <p:spPr>
          <a:xfrm>
            <a:off x="5620308" y="3522491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4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9" name="Google Shape;369;p21"/>
          <p:cNvSpPr txBox="1"/>
          <p:nvPr/>
        </p:nvSpPr>
        <p:spPr>
          <a:xfrm>
            <a:off x="2824908" y="3522491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4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0" name="Google Shape;370;p21"/>
          <p:cNvSpPr txBox="1"/>
          <p:nvPr/>
        </p:nvSpPr>
        <p:spPr>
          <a:xfrm>
            <a:off x="2824908" y="1362128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400" b="1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71" name="Google Shape;371;p21"/>
          <p:cNvGrpSpPr/>
          <p:nvPr/>
        </p:nvGrpSpPr>
        <p:grpSpPr>
          <a:xfrm>
            <a:off x="4325320" y="3616668"/>
            <a:ext cx="365775" cy="195073"/>
            <a:chOff x="2084325" y="363300"/>
            <a:chExt cx="484150" cy="254100"/>
          </a:xfrm>
        </p:grpSpPr>
        <p:sp>
          <p:nvSpPr>
            <p:cNvPr id="372" name="Google Shape;372;p21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4" name="Google Shape;374;p21"/>
          <p:cNvGrpSpPr/>
          <p:nvPr/>
        </p:nvGrpSpPr>
        <p:grpSpPr>
          <a:xfrm>
            <a:off x="5438033" y="2418679"/>
            <a:ext cx="365760" cy="414536"/>
            <a:chOff x="3300325" y="249875"/>
            <a:chExt cx="433725" cy="480900"/>
          </a:xfrm>
        </p:grpSpPr>
        <p:sp>
          <p:nvSpPr>
            <p:cNvPr id="375" name="Google Shape;375;p21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6" name="Google Shape;376;p21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7" name="Google Shape;377;p21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1" name="Google Shape;381;p21"/>
          <p:cNvGrpSpPr/>
          <p:nvPr/>
        </p:nvGrpSpPr>
        <p:grpSpPr>
          <a:xfrm>
            <a:off x="3212630" y="2456075"/>
            <a:ext cx="365753" cy="365753"/>
            <a:chOff x="1492675" y="4992125"/>
            <a:chExt cx="481825" cy="481825"/>
          </a:xfrm>
        </p:grpSpPr>
        <p:sp>
          <p:nvSpPr>
            <p:cNvPr id="382" name="Google Shape;382;p21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2" name="Picture 1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D5F4B2E3-FAFE-F4B2-A690-8801FC77E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3" name="Google Shape;106;p16">
            <a:extLst>
              <a:ext uri="{FF2B5EF4-FFF2-40B4-BE49-F238E27FC236}">
                <a16:creationId xmlns:a16="http://schemas.microsoft.com/office/drawing/2014/main" id="{B12F1510-A7E1-06E9-0ED5-5AEBC89BFA66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" name="Google Shape;107;p16">
            <a:extLst>
              <a:ext uri="{FF2B5EF4-FFF2-40B4-BE49-F238E27FC236}">
                <a16:creationId xmlns:a16="http://schemas.microsoft.com/office/drawing/2014/main" id="{5627FAC1-2B0C-08A8-C624-461345FBC340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Google Shape;110;p16">
            <a:extLst>
              <a:ext uri="{FF2B5EF4-FFF2-40B4-BE49-F238E27FC236}">
                <a16:creationId xmlns:a16="http://schemas.microsoft.com/office/drawing/2014/main" id="{81D7A8D5-B045-0741-BC96-871CFF375CDD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" name="Google Shape;111;p16">
            <a:extLst>
              <a:ext uri="{FF2B5EF4-FFF2-40B4-BE49-F238E27FC236}">
                <a16:creationId xmlns:a16="http://schemas.microsoft.com/office/drawing/2014/main" id="{B5E15580-ECB2-0CB1-DE28-CF67E66772AA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" name="Google Shape;108;p16">
            <a:extLst>
              <a:ext uri="{FF2B5EF4-FFF2-40B4-BE49-F238E27FC236}">
                <a16:creationId xmlns:a16="http://schemas.microsoft.com/office/drawing/2014/main" id="{CE707442-FEB2-75A8-FDCF-7FD37C477C26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" name="Google Shape;111;p16">
            <a:extLst>
              <a:ext uri="{FF2B5EF4-FFF2-40B4-BE49-F238E27FC236}">
                <a16:creationId xmlns:a16="http://schemas.microsoft.com/office/drawing/2014/main" id="{89CFC0B1-B194-5D31-3A6B-E412133C90F8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9" name="Picture 8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F748F1DA-23DA-8C75-E89B-01151DEDD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79615">
            <a:off x="3671977" y="4653290"/>
            <a:ext cx="293747" cy="2937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41"/>
          <p:cNvSpPr txBox="1">
            <a:spLocks noGrp="1"/>
          </p:cNvSpPr>
          <p:nvPr>
            <p:ph type="title"/>
          </p:nvPr>
        </p:nvSpPr>
        <p:spPr>
          <a:xfrm>
            <a:off x="455823" y="487773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b="1" dirty="0">
                <a:solidFill>
                  <a:schemeClr val="dk1"/>
                </a:solidFill>
                <a:latin typeface="Fira Sans" panose="020B0503050000020004" pitchFamily="34" charset="0"/>
              </a:rPr>
              <a:t>Methodology Overview</a:t>
            </a:r>
            <a:endParaRPr lang="en-US" sz="3600" b="1" dirty="0">
              <a:latin typeface="Fira Sans" panose="020B0503050000020004" pitchFamily="34" charset="0"/>
            </a:endParaRPr>
          </a:p>
        </p:txBody>
      </p:sp>
      <p:sp>
        <p:nvSpPr>
          <p:cNvPr id="1451" name="Google Shape;1451;p41"/>
          <p:cNvSpPr/>
          <p:nvPr/>
        </p:nvSpPr>
        <p:spPr>
          <a:xfrm>
            <a:off x="3365782" y="1575192"/>
            <a:ext cx="1840299" cy="515311"/>
          </a:xfrm>
          <a:custGeom>
            <a:avLst/>
            <a:gdLst/>
            <a:ahLst/>
            <a:cxnLst/>
            <a:rect l="l" t="t" r="r" b="b"/>
            <a:pathLst>
              <a:path w="39875" h="9443" extrusionOk="0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CA" b="1" dirty="0">
                <a:solidFill>
                  <a:schemeClr val="lt1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Average Purchase Amount (USD)</a:t>
            </a:r>
          </a:p>
        </p:txBody>
      </p:sp>
      <p:sp>
        <p:nvSpPr>
          <p:cNvPr id="1452" name="Google Shape;1452;p41"/>
          <p:cNvSpPr/>
          <p:nvPr/>
        </p:nvSpPr>
        <p:spPr>
          <a:xfrm>
            <a:off x="3359350" y="2269254"/>
            <a:ext cx="1846732" cy="427481"/>
          </a:xfrm>
          <a:custGeom>
            <a:avLst/>
            <a:gdLst/>
            <a:ahLst/>
            <a:cxnLst/>
            <a:rect l="l" t="t" r="r" b="b"/>
            <a:pathLst>
              <a:path w="39875" h="9443" extrusionOk="0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dirty="0">
                <a:solidFill>
                  <a:schemeClr val="lt1"/>
                </a:solidFill>
                <a:latin typeface="Fira Sans" panose="020B0503050000020004" pitchFamily="34" charset="0"/>
                <a:ea typeface="Fira Sans Extra Condensed"/>
                <a:cs typeface="Fira Sans Extra Condensed"/>
              </a:rPr>
              <a:t>Promo Code Usage</a:t>
            </a:r>
          </a:p>
        </p:txBody>
      </p:sp>
      <p:sp>
        <p:nvSpPr>
          <p:cNvPr id="1453" name="Google Shape;1453;p41"/>
          <p:cNvSpPr/>
          <p:nvPr/>
        </p:nvSpPr>
        <p:spPr>
          <a:xfrm>
            <a:off x="3371385" y="2905053"/>
            <a:ext cx="1834696" cy="414935"/>
          </a:xfrm>
          <a:custGeom>
            <a:avLst/>
            <a:gdLst/>
            <a:ahLst/>
            <a:cxnLst/>
            <a:rect l="l" t="t" r="r" b="b"/>
            <a:pathLst>
              <a:path w="39875" h="9443" extrusionOk="0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dirty="0">
                <a:solidFill>
                  <a:schemeClr val="lt1"/>
                </a:solidFill>
                <a:latin typeface="Fira Sans" panose="020B0503050000020004" pitchFamily="34" charset="0"/>
                <a:ea typeface="Fira Sans Extra Condensed"/>
                <a:cs typeface="Fira Sans Extra Condensed"/>
              </a:rPr>
              <a:t>Review Ratings</a:t>
            </a:r>
          </a:p>
        </p:txBody>
      </p:sp>
      <p:sp>
        <p:nvSpPr>
          <p:cNvPr id="1454" name="Google Shape;1454;p41"/>
          <p:cNvSpPr/>
          <p:nvPr/>
        </p:nvSpPr>
        <p:spPr>
          <a:xfrm>
            <a:off x="3360756" y="3535795"/>
            <a:ext cx="1840298" cy="408662"/>
          </a:xfrm>
          <a:custGeom>
            <a:avLst/>
            <a:gdLst/>
            <a:ahLst/>
            <a:cxnLst/>
            <a:rect l="l" t="t" r="r" b="b"/>
            <a:pathLst>
              <a:path w="39875" h="9443" extrusionOk="0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dirty="0">
                <a:solidFill>
                  <a:schemeClr val="lt1"/>
                </a:solidFill>
                <a:latin typeface="Fira Sans" panose="020B0503050000020004" pitchFamily="34" charset="0"/>
                <a:ea typeface="Fira Sans Extra Condensed"/>
                <a:cs typeface="Fira Sans Extra Condensed"/>
              </a:rPr>
              <a:t>Previous Purchases</a:t>
            </a:r>
            <a:endParaRPr lang="en-US" dirty="0">
              <a:latin typeface="Fira Sans" panose="020B0503050000020004" pitchFamily="34" charset="0"/>
            </a:endParaRPr>
          </a:p>
        </p:txBody>
      </p:sp>
      <p:cxnSp>
        <p:nvCxnSpPr>
          <p:cNvPr id="1461" name="Google Shape;1461;p41"/>
          <p:cNvCxnSpPr/>
          <p:nvPr/>
        </p:nvCxnSpPr>
        <p:spPr>
          <a:xfrm flipV="1">
            <a:off x="5142057" y="1853626"/>
            <a:ext cx="2180605" cy="5012"/>
          </a:xfrm>
          <a:prstGeom prst="straightConnector1">
            <a:avLst/>
          </a:prstGeom>
          <a:noFill/>
          <a:ln w="349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2" name="Google Shape;1462;p41"/>
          <p:cNvSpPr txBox="1"/>
          <p:nvPr/>
        </p:nvSpPr>
        <p:spPr>
          <a:xfrm flipH="1">
            <a:off x="554896" y="2159578"/>
            <a:ext cx="2811433" cy="717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71450" indent="-171450">
              <a:lnSpc>
                <a:spcPct val="115000"/>
              </a:lnSpc>
              <a:buClr>
                <a:schemeClr val="accent1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>
              <a:buClr>
                <a:srgbClr val="31ABD9"/>
              </a:buClr>
            </a:pPr>
            <a:r>
              <a:rPr lang="en" dirty="0"/>
              <a:t>Examination of the proportion of transactions using promo codes in each segment</a:t>
            </a:r>
            <a:endParaRPr lang="en-US" dirty="0"/>
          </a:p>
        </p:txBody>
      </p:sp>
      <p:cxnSp>
        <p:nvCxnSpPr>
          <p:cNvPr id="1463" name="Google Shape;1463;p41"/>
          <p:cNvCxnSpPr/>
          <p:nvPr/>
        </p:nvCxnSpPr>
        <p:spPr>
          <a:xfrm flipV="1">
            <a:off x="5196031" y="2483405"/>
            <a:ext cx="1965654" cy="5013"/>
          </a:xfrm>
          <a:prstGeom prst="straightConnector1">
            <a:avLst/>
          </a:prstGeom>
          <a:noFill/>
          <a:ln w="349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4" name="Google Shape;1464;p41"/>
          <p:cNvSpPr txBox="1"/>
          <p:nvPr/>
        </p:nvSpPr>
        <p:spPr>
          <a:xfrm flipH="1">
            <a:off x="561587" y="1472937"/>
            <a:ext cx="2866578" cy="717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71450" indent="-171450">
              <a:lnSpc>
                <a:spcPct val="115000"/>
              </a:lnSpc>
              <a:buClr>
                <a:schemeClr val="accent1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>
              <a:buClr>
                <a:srgbClr val="1A569C"/>
              </a:buClr>
            </a:pPr>
            <a:r>
              <a:rPr lang="en" dirty="0">
                <a:sym typeface="Roboto"/>
              </a:rPr>
              <a:t>Analysis of mean spending per transaction within each gender and location segment</a:t>
            </a:r>
            <a:endParaRPr lang="en" dirty="0"/>
          </a:p>
        </p:txBody>
      </p:sp>
      <p:cxnSp>
        <p:nvCxnSpPr>
          <p:cNvPr id="1465" name="Google Shape;1465;p41"/>
          <p:cNvCxnSpPr/>
          <p:nvPr/>
        </p:nvCxnSpPr>
        <p:spPr>
          <a:xfrm>
            <a:off x="5151631" y="3106628"/>
            <a:ext cx="1588381" cy="10026"/>
          </a:xfrm>
          <a:prstGeom prst="straightConnector1">
            <a:avLst/>
          </a:prstGeom>
          <a:noFill/>
          <a:ln w="34925" cap="flat" cmpd="sng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7" name="Google Shape;1467;p41"/>
          <p:cNvCxnSpPr/>
          <p:nvPr/>
        </p:nvCxnSpPr>
        <p:spPr>
          <a:xfrm flipV="1">
            <a:off x="5110807" y="3734538"/>
            <a:ext cx="1413496" cy="10026"/>
          </a:xfrm>
          <a:prstGeom prst="straightConnector1">
            <a:avLst/>
          </a:prstGeom>
          <a:noFill/>
          <a:ln w="34925" cap="flat" cmpd="sng">
            <a:solidFill>
              <a:schemeClr val="accent4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8" name="Google Shape;1468;p41"/>
          <p:cNvSpPr txBox="1"/>
          <p:nvPr/>
        </p:nvSpPr>
        <p:spPr>
          <a:xfrm flipH="1">
            <a:off x="548193" y="3523076"/>
            <a:ext cx="2871590" cy="717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71450" indent="-171450">
              <a:lnSpc>
                <a:spcPct val="115000"/>
              </a:lnSpc>
              <a:buClr>
                <a:schemeClr val="accent1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>
              <a:buClr>
                <a:srgbClr val="84CCE9"/>
              </a:buClr>
            </a:pPr>
            <a:r>
              <a:rPr lang="en" dirty="0"/>
              <a:t>Evaluation of the mean number of prior purchases for customers in each segment</a:t>
            </a:r>
            <a:endParaRPr lang="en-US" dirty="0"/>
          </a:p>
        </p:txBody>
      </p:sp>
      <p:grpSp>
        <p:nvGrpSpPr>
          <p:cNvPr id="1470" name="Google Shape;1470;p41"/>
          <p:cNvGrpSpPr/>
          <p:nvPr/>
        </p:nvGrpSpPr>
        <p:grpSpPr>
          <a:xfrm>
            <a:off x="6148080" y="1593760"/>
            <a:ext cx="2614123" cy="2533456"/>
            <a:chOff x="1036958" y="1300471"/>
            <a:chExt cx="2614123" cy="2533456"/>
          </a:xfrm>
        </p:grpSpPr>
        <p:sp>
          <p:nvSpPr>
            <p:cNvPr id="1471" name="Google Shape;1471;p41"/>
            <p:cNvSpPr/>
            <p:nvPr/>
          </p:nvSpPr>
          <p:spPr>
            <a:xfrm>
              <a:off x="2017063" y="1837786"/>
              <a:ext cx="653979" cy="122344"/>
            </a:xfrm>
            <a:custGeom>
              <a:avLst/>
              <a:gdLst/>
              <a:ahLst/>
              <a:cxnLst/>
              <a:rect l="l" t="t" r="r" b="b"/>
              <a:pathLst>
                <a:path w="26230" h="4907" extrusionOk="0">
                  <a:moveTo>
                    <a:pt x="14240" y="1"/>
                  </a:moveTo>
                  <a:lnTo>
                    <a:pt x="0" y="3454"/>
                  </a:lnTo>
                  <a:lnTo>
                    <a:pt x="17657" y="4906"/>
                  </a:lnTo>
                  <a:lnTo>
                    <a:pt x="26230" y="1144"/>
                  </a:lnTo>
                  <a:lnTo>
                    <a:pt x="14240" y="1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  <a:alpha val="428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472" name="Google Shape;1472;p41"/>
            <p:cNvSpPr/>
            <p:nvPr/>
          </p:nvSpPr>
          <p:spPr>
            <a:xfrm>
              <a:off x="1690361" y="2446062"/>
              <a:ext cx="1307361" cy="124413"/>
            </a:xfrm>
            <a:custGeom>
              <a:avLst/>
              <a:gdLst/>
              <a:ahLst/>
              <a:cxnLst/>
              <a:rect l="l" t="t" r="r" b="b"/>
              <a:pathLst>
                <a:path w="52436" h="4990" extrusionOk="0">
                  <a:moveTo>
                    <a:pt x="24837" y="1"/>
                  </a:moveTo>
                  <a:lnTo>
                    <a:pt x="0" y="3930"/>
                  </a:lnTo>
                  <a:lnTo>
                    <a:pt x="40744" y="4989"/>
                  </a:lnTo>
                  <a:lnTo>
                    <a:pt x="52436" y="1751"/>
                  </a:lnTo>
                  <a:lnTo>
                    <a:pt x="24837" y="1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  <a:alpha val="584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473" name="Google Shape;1473;p41"/>
            <p:cNvSpPr/>
            <p:nvPr/>
          </p:nvSpPr>
          <p:spPr>
            <a:xfrm>
              <a:off x="1363660" y="3040674"/>
              <a:ext cx="1960742" cy="189113"/>
            </a:xfrm>
            <a:custGeom>
              <a:avLst/>
              <a:gdLst/>
              <a:ahLst/>
              <a:cxnLst/>
              <a:rect l="l" t="t" r="r" b="b"/>
              <a:pathLst>
                <a:path w="78642" h="7585" extrusionOk="0">
                  <a:moveTo>
                    <a:pt x="34160" y="1"/>
                  </a:moveTo>
                  <a:lnTo>
                    <a:pt x="1" y="5251"/>
                  </a:lnTo>
                  <a:lnTo>
                    <a:pt x="62270" y="7585"/>
                  </a:lnTo>
                  <a:lnTo>
                    <a:pt x="78641" y="2775"/>
                  </a:lnTo>
                  <a:lnTo>
                    <a:pt x="34160" y="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437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474" name="Google Shape;1474;p41"/>
            <p:cNvSpPr/>
            <p:nvPr/>
          </p:nvSpPr>
          <p:spPr>
            <a:xfrm>
              <a:off x="1036958" y="3716345"/>
              <a:ext cx="2614123" cy="117582"/>
            </a:xfrm>
            <a:custGeom>
              <a:avLst/>
              <a:gdLst/>
              <a:ahLst/>
              <a:cxnLst/>
              <a:rect l="l" t="t" r="r" b="b"/>
              <a:pathLst>
                <a:path w="104848" h="4716" extrusionOk="0">
                  <a:moveTo>
                    <a:pt x="34672" y="0"/>
                  </a:moveTo>
                  <a:lnTo>
                    <a:pt x="1" y="3334"/>
                  </a:lnTo>
                  <a:lnTo>
                    <a:pt x="83964" y="4715"/>
                  </a:lnTo>
                  <a:lnTo>
                    <a:pt x="104847" y="846"/>
                  </a:lnTo>
                  <a:lnTo>
                    <a:pt x="34672" y="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  <a:alpha val="428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475" name="Google Shape;1475;p41"/>
            <p:cNvSpPr/>
            <p:nvPr/>
          </p:nvSpPr>
          <p:spPr>
            <a:xfrm>
              <a:off x="2017063" y="1300471"/>
              <a:ext cx="653979" cy="565818"/>
            </a:xfrm>
            <a:custGeom>
              <a:avLst/>
              <a:gdLst/>
              <a:ahLst/>
              <a:cxnLst/>
              <a:rect l="l" t="t" r="r" b="b"/>
              <a:pathLst>
                <a:path w="26230" h="22694" extrusionOk="0">
                  <a:moveTo>
                    <a:pt x="13109" y="0"/>
                  </a:moveTo>
                  <a:lnTo>
                    <a:pt x="0" y="22694"/>
                  </a:lnTo>
                  <a:lnTo>
                    <a:pt x="26230" y="22694"/>
                  </a:lnTo>
                  <a:lnTo>
                    <a:pt x="1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476" name="Google Shape;1476;p41"/>
            <p:cNvSpPr/>
            <p:nvPr/>
          </p:nvSpPr>
          <p:spPr>
            <a:xfrm>
              <a:off x="1690361" y="1923881"/>
              <a:ext cx="1307361" cy="565818"/>
            </a:xfrm>
            <a:custGeom>
              <a:avLst/>
              <a:gdLst/>
              <a:ahLst/>
              <a:cxnLst/>
              <a:rect l="l" t="t" r="r" b="b"/>
              <a:pathLst>
                <a:path w="52436" h="22694" extrusionOk="0">
                  <a:moveTo>
                    <a:pt x="13097" y="1"/>
                  </a:moveTo>
                  <a:lnTo>
                    <a:pt x="0" y="22694"/>
                  </a:lnTo>
                  <a:lnTo>
                    <a:pt x="52436" y="22694"/>
                  </a:lnTo>
                  <a:lnTo>
                    <a:pt x="393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477" name="Google Shape;1477;p41"/>
            <p:cNvSpPr/>
            <p:nvPr/>
          </p:nvSpPr>
          <p:spPr>
            <a:xfrm>
              <a:off x="1363660" y="2544025"/>
              <a:ext cx="1960742" cy="565818"/>
            </a:xfrm>
            <a:custGeom>
              <a:avLst/>
              <a:gdLst/>
              <a:ahLst/>
              <a:cxnLst/>
              <a:rect l="l" t="t" r="r" b="b"/>
              <a:pathLst>
                <a:path w="78642" h="22694" extrusionOk="0">
                  <a:moveTo>
                    <a:pt x="13109" y="1"/>
                  </a:moveTo>
                  <a:lnTo>
                    <a:pt x="1" y="22694"/>
                  </a:lnTo>
                  <a:lnTo>
                    <a:pt x="78641" y="22694"/>
                  </a:lnTo>
                  <a:lnTo>
                    <a:pt x="65545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478" name="Google Shape;1478;p41"/>
            <p:cNvSpPr/>
            <p:nvPr/>
          </p:nvSpPr>
          <p:spPr>
            <a:xfrm>
              <a:off x="1036958" y="3171599"/>
              <a:ext cx="2614123" cy="565818"/>
            </a:xfrm>
            <a:custGeom>
              <a:avLst/>
              <a:gdLst/>
              <a:ahLst/>
              <a:cxnLst/>
              <a:rect l="l" t="t" r="r" b="b"/>
              <a:pathLst>
                <a:path w="104848" h="22694" extrusionOk="0">
                  <a:moveTo>
                    <a:pt x="13098" y="0"/>
                  </a:moveTo>
                  <a:lnTo>
                    <a:pt x="1" y="22694"/>
                  </a:lnTo>
                  <a:lnTo>
                    <a:pt x="104847" y="22694"/>
                  </a:lnTo>
                  <a:lnTo>
                    <a:pt x="91738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Fira Sans" panose="020B0503050000020004" pitchFamily="34" charset="0"/>
              </a:endParaRPr>
            </a:p>
          </p:txBody>
        </p:sp>
      </p:grpSp>
      <p:sp>
        <p:nvSpPr>
          <p:cNvPr id="1480" name="Google Shape;1480;p41"/>
          <p:cNvSpPr txBox="1"/>
          <p:nvPr/>
        </p:nvSpPr>
        <p:spPr>
          <a:xfrm flipH="1">
            <a:off x="548193" y="2847687"/>
            <a:ext cx="2806420" cy="717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71450" indent="-171450">
              <a:lnSpc>
                <a:spcPct val="115000"/>
              </a:lnSpc>
              <a:buClr>
                <a:schemeClr val="accent1"/>
              </a:buClr>
              <a:buFont typeface="System Font Regular"/>
              <a:buChar char="◎"/>
              <a:defRPr sz="1200"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>
              <a:buClr>
                <a:srgbClr val="5ED1DC"/>
              </a:buClr>
            </a:pPr>
            <a:r>
              <a:rPr lang="en" dirty="0">
                <a:sym typeface="Roboto"/>
              </a:rPr>
              <a:t>Assessment of average customer </a:t>
            </a:r>
            <a:r>
              <a:rPr lang="en-CA" dirty="0">
                <a:sym typeface="Roboto"/>
              </a:rPr>
              <a:t>satisfaction</a:t>
            </a:r>
            <a:r>
              <a:rPr lang="en" dirty="0">
                <a:sym typeface="Roboto"/>
              </a:rPr>
              <a:t> rating for purchases in each segment</a:t>
            </a:r>
            <a:endParaRPr lang="en" dirty="0"/>
          </a:p>
        </p:txBody>
      </p:sp>
      <p:pic>
        <p:nvPicPr>
          <p:cNvPr id="2" name="Picture 1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5D7AEBF7-BFF5-D78C-1593-679BD045E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3" name="Google Shape;106;p16">
            <a:extLst>
              <a:ext uri="{FF2B5EF4-FFF2-40B4-BE49-F238E27FC236}">
                <a16:creationId xmlns:a16="http://schemas.microsoft.com/office/drawing/2014/main" id="{FE68D41D-FFD6-163F-9BD4-3AC542E2DA1E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" name="Google Shape;107;p16">
            <a:extLst>
              <a:ext uri="{FF2B5EF4-FFF2-40B4-BE49-F238E27FC236}">
                <a16:creationId xmlns:a16="http://schemas.microsoft.com/office/drawing/2014/main" id="{A0E9FE4F-09DD-9DBB-C44C-4C482710B337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Google Shape;110;p16">
            <a:extLst>
              <a:ext uri="{FF2B5EF4-FFF2-40B4-BE49-F238E27FC236}">
                <a16:creationId xmlns:a16="http://schemas.microsoft.com/office/drawing/2014/main" id="{578B8D28-18F5-20F4-136C-8A1E65E1FD30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" name="Google Shape;111;p16">
            <a:extLst>
              <a:ext uri="{FF2B5EF4-FFF2-40B4-BE49-F238E27FC236}">
                <a16:creationId xmlns:a16="http://schemas.microsoft.com/office/drawing/2014/main" id="{B5ABF89D-5B46-50B8-4652-ADA881610ECC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" name="Google Shape;108;p16">
            <a:extLst>
              <a:ext uri="{FF2B5EF4-FFF2-40B4-BE49-F238E27FC236}">
                <a16:creationId xmlns:a16="http://schemas.microsoft.com/office/drawing/2014/main" id="{83F98692-53C1-166B-52F4-45481FF8E632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8" name="Google Shape;111;p16">
            <a:extLst>
              <a:ext uri="{FF2B5EF4-FFF2-40B4-BE49-F238E27FC236}">
                <a16:creationId xmlns:a16="http://schemas.microsoft.com/office/drawing/2014/main" id="{DE9E8FA7-8B25-8B9F-E21A-136448D5B007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9" name="Picture 8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B9D93878-612E-615D-3791-9908987AE41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0879615">
            <a:off x="3671977" y="4653290"/>
            <a:ext cx="293747" cy="2937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4"/>
          <p:cNvSpPr txBox="1">
            <a:spLocks noGrp="1"/>
          </p:cNvSpPr>
          <p:nvPr>
            <p:ph type="title"/>
          </p:nvPr>
        </p:nvSpPr>
        <p:spPr>
          <a:xfrm>
            <a:off x="457200" y="260428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3200" b="1" dirty="0">
                <a:solidFill>
                  <a:schemeClr val="dk1"/>
                </a:solidFill>
                <a:latin typeface="Fira Sans" panose="020B0503050000020004" pitchFamily="34" charset="0"/>
              </a:rPr>
              <a:t>Descriptive Analysis: Analysis Overview</a:t>
            </a:r>
            <a:endParaRPr sz="3200" b="1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sp>
        <p:nvSpPr>
          <p:cNvPr id="450" name="Google Shape;450;p24"/>
          <p:cNvSpPr/>
          <p:nvPr/>
        </p:nvSpPr>
        <p:spPr>
          <a:xfrm>
            <a:off x="671995" y="1076196"/>
            <a:ext cx="1495500" cy="14955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451" name="Google Shape;451;p24"/>
          <p:cNvSpPr/>
          <p:nvPr/>
        </p:nvSpPr>
        <p:spPr>
          <a:xfrm>
            <a:off x="671995" y="1076196"/>
            <a:ext cx="1495500" cy="1495500"/>
          </a:xfrm>
          <a:prstGeom prst="blockArc">
            <a:avLst>
              <a:gd name="adj1" fmla="val 16879561"/>
              <a:gd name="adj2" fmla="val 10799131"/>
              <a:gd name="adj3" fmla="val 25044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" panose="020B0503050000020004" pitchFamily="34" charset="0"/>
            </a:endParaRPr>
          </a:p>
        </p:txBody>
      </p:sp>
      <p:sp>
        <p:nvSpPr>
          <p:cNvPr id="452" name="Google Shape;452;p24"/>
          <p:cNvSpPr/>
          <p:nvPr/>
        </p:nvSpPr>
        <p:spPr>
          <a:xfrm>
            <a:off x="2793127" y="1076196"/>
            <a:ext cx="1495500" cy="14955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453" name="Google Shape;453;p24"/>
          <p:cNvSpPr/>
          <p:nvPr/>
        </p:nvSpPr>
        <p:spPr>
          <a:xfrm>
            <a:off x="2793127" y="1076196"/>
            <a:ext cx="1495500" cy="1495500"/>
          </a:xfrm>
          <a:prstGeom prst="blockArc">
            <a:avLst>
              <a:gd name="adj1" fmla="val 1742060"/>
              <a:gd name="adj2" fmla="val 10799131"/>
              <a:gd name="adj3" fmla="val 2504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454" name="Google Shape;454;p24"/>
          <p:cNvSpPr/>
          <p:nvPr/>
        </p:nvSpPr>
        <p:spPr>
          <a:xfrm>
            <a:off x="4916704" y="1076196"/>
            <a:ext cx="1495500" cy="14955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455" name="Google Shape;455;p24"/>
          <p:cNvSpPr/>
          <p:nvPr/>
        </p:nvSpPr>
        <p:spPr>
          <a:xfrm>
            <a:off x="4916704" y="1076196"/>
            <a:ext cx="1495500" cy="1495500"/>
          </a:xfrm>
          <a:prstGeom prst="blockArc">
            <a:avLst>
              <a:gd name="adj1" fmla="val 14373116"/>
              <a:gd name="adj2" fmla="val 10799131"/>
              <a:gd name="adj3" fmla="val 2504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" panose="020B0503050000020004" pitchFamily="34" charset="0"/>
            </a:endParaRPr>
          </a:p>
        </p:txBody>
      </p:sp>
      <p:sp>
        <p:nvSpPr>
          <p:cNvPr id="456" name="Google Shape;456;p24"/>
          <p:cNvSpPr/>
          <p:nvPr/>
        </p:nvSpPr>
        <p:spPr>
          <a:xfrm>
            <a:off x="7040281" y="1076196"/>
            <a:ext cx="1495500" cy="14955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457" name="Google Shape;457;p24"/>
          <p:cNvSpPr/>
          <p:nvPr/>
        </p:nvSpPr>
        <p:spPr>
          <a:xfrm>
            <a:off x="7040281" y="1076196"/>
            <a:ext cx="1495500" cy="1495500"/>
          </a:xfrm>
          <a:prstGeom prst="blockArc">
            <a:avLst>
              <a:gd name="adj1" fmla="val 16234348"/>
              <a:gd name="adj2" fmla="val 5393079"/>
              <a:gd name="adj3" fmla="val 25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462" name="Google Shape;462;p24"/>
          <p:cNvSpPr txBox="1"/>
          <p:nvPr/>
        </p:nvSpPr>
        <p:spPr>
          <a:xfrm>
            <a:off x="342509" y="2607577"/>
            <a:ext cx="2149872" cy="612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600" b="1">
                <a:latin typeface="Fira Sans" panose="020B0503050000020004" pitchFamily="34" charset="0"/>
                <a:ea typeface="Fira Sans Extra Condensed"/>
                <a:cs typeface="Fira Sans Extra Condensed"/>
              </a:defRPr>
            </a:lvl1pPr>
          </a:lstStyle>
          <a:p>
            <a:r>
              <a:rPr lang="en" dirty="0">
                <a:sym typeface="Fira Sans Extra Condensed"/>
              </a:rPr>
              <a:t>Purchase Amount by Segment</a:t>
            </a:r>
            <a:endParaRPr dirty="0">
              <a:sym typeface="Fira Sans Extra Condensed"/>
            </a:endParaRPr>
          </a:p>
        </p:txBody>
      </p:sp>
      <p:sp>
        <p:nvSpPr>
          <p:cNvPr id="463" name="Google Shape;463;p24"/>
          <p:cNvSpPr txBox="1"/>
          <p:nvPr/>
        </p:nvSpPr>
        <p:spPr>
          <a:xfrm>
            <a:off x="281134" y="3164737"/>
            <a:ext cx="2348363" cy="1372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2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Analysis shows variations in average spending across different gender-location segments, highlighting diverse purchasing behaviors</a:t>
            </a:r>
            <a:endParaRPr lang="en" sz="1200" dirty="0">
              <a:latin typeface="Fira Sans" panose="020B0503050000020004" pitchFamily="34" charset="0"/>
              <a:ea typeface="Roboto"/>
              <a:cs typeface="Roboto"/>
            </a:endParaRPr>
          </a:p>
        </p:txBody>
      </p:sp>
      <p:sp>
        <p:nvSpPr>
          <p:cNvPr id="464" name="Google Shape;464;p24"/>
          <p:cNvSpPr txBox="1"/>
          <p:nvPr/>
        </p:nvSpPr>
        <p:spPr>
          <a:xfrm>
            <a:off x="2590777" y="2675702"/>
            <a:ext cx="1900200" cy="47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algn="ctr"/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Promo Code Usage Patterns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5" name="Google Shape;465;p24"/>
          <p:cNvSpPr txBox="1"/>
          <p:nvPr/>
        </p:nvSpPr>
        <p:spPr>
          <a:xfrm>
            <a:off x="2492381" y="3252898"/>
            <a:ext cx="2396501" cy="1183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2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Observed diverse promo code usage rates among segments, suggesting variations in price sensitivity and responsiveness to marketing</a:t>
            </a:r>
            <a:endParaRPr lang="en" sz="1200" dirty="0">
              <a:solidFill>
                <a:srgbClr val="000000"/>
              </a:solidFill>
              <a:latin typeface="Fira Sans" panose="020B0503050000020004" pitchFamily="34" charset="0"/>
              <a:ea typeface="Roboto"/>
              <a:cs typeface="Roboto"/>
            </a:endParaRPr>
          </a:p>
        </p:txBody>
      </p:sp>
      <p:sp>
        <p:nvSpPr>
          <p:cNvPr id="466" name="Google Shape;466;p24"/>
          <p:cNvSpPr txBox="1"/>
          <p:nvPr/>
        </p:nvSpPr>
        <p:spPr>
          <a:xfrm>
            <a:off x="4710944" y="2604765"/>
            <a:ext cx="1900200" cy="582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algn="ctr"/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Customer Satisfaction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7" name="Google Shape;467;p24"/>
          <p:cNvSpPr txBox="1"/>
          <p:nvPr/>
        </p:nvSpPr>
        <p:spPr>
          <a:xfrm>
            <a:off x="4660040" y="3158066"/>
            <a:ext cx="2261147" cy="1372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2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Review ratings across segments are generally positive, indicating a consistent level of satisfaction with products or services</a:t>
            </a:r>
            <a:endParaRPr lang="en" sz="1200" dirty="0">
              <a:solidFill>
                <a:srgbClr val="000000"/>
              </a:solidFill>
              <a:latin typeface="Fira Sans" panose="020B0503050000020004" pitchFamily="34" charset="0"/>
              <a:ea typeface="Roboto"/>
              <a:cs typeface="Roboto"/>
            </a:endParaRPr>
          </a:p>
        </p:txBody>
      </p:sp>
      <p:sp>
        <p:nvSpPr>
          <p:cNvPr id="468" name="Google Shape;468;p24"/>
          <p:cNvSpPr txBox="1"/>
          <p:nvPr/>
        </p:nvSpPr>
        <p:spPr>
          <a:xfrm>
            <a:off x="6444519" y="2588790"/>
            <a:ext cx="2674496" cy="649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algn="ctr"/>
            <a:r>
              <a:rPr lang="en" sz="1600" b="1" dirty="0"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rPr>
              <a:t>Customer Loyalty Indicators</a:t>
            </a:r>
            <a:endParaRPr sz="1600" b="1" dirty="0">
              <a:latin typeface="Fira Sans" panose="020B05030500000200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9" name="Google Shape;469;p24"/>
          <p:cNvSpPr txBox="1"/>
          <p:nvPr/>
        </p:nvSpPr>
        <p:spPr>
          <a:xfrm>
            <a:off x="6734506" y="3164737"/>
            <a:ext cx="2261147" cy="1183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200" dirty="0">
                <a:latin typeface="Fira Sans" panose="020B0503050000020004" pitchFamily="34" charset="0"/>
                <a:ea typeface="Roboto"/>
                <a:cs typeface="Roboto"/>
              </a:rPr>
              <a:t>Variations in the frequency of previous purchases by segment, </a:t>
            </a:r>
            <a:r>
              <a:rPr lang="en-CA" sz="1200" dirty="0">
                <a:latin typeface="Fira Sans" panose="020B0503050000020004" pitchFamily="34" charset="0"/>
                <a:ea typeface="Roboto"/>
                <a:cs typeface="Roboto"/>
              </a:rPr>
              <a:t>point</a:t>
            </a:r>
            <a:r>
              <a:rPr lang="en" sz="1200" dirty="0">
                <a:latin typeface="Fira Sans" panose="020B0503050000020004" pitchFamily="34" charset="0"/>
                <a:ea typeface="Roboto"/>
                <a:cs typeface="Roboto"/>
              </a:rPr>
              <a:t> to different levels of customer loyalty and engagement</a:t>
            </a:r>
            <a:endParaRPr lang="en-US" dirty="0">
              <a:latin typeface="Fira Sans" panose="020B05030500000200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85F303-ED4F-D15A-E0C5-F01FF8F17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206" y="1590218"/>
            <a:ext cx="562478" cy="5474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7267C0-1FB1-123F-7522-1C955496EA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0543" y="1510007"/>
            <a:ext cx="597570" cy="5975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0CBB896-467A-72E1-182D-E95D86AD4A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2391" y="1565098"/>
            <a:ext cx="497306" cy="4872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AE3646-2D12-2D83-91DD-E93660338ECC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</a:blip>
          <a:stretch>
            <a:fillRect/>
          </a:stretch>
        </p:blipFill>
        <p:spPr>
          <a:xfrm>
            <a:off x="7544186" y="1565098"/>
            <a:ext cx="557464" cy="562477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A logo of a school of business&#10;&#10;Description automatically generated">
            <a:extLst>
              <a:ext uri="{FF2B5EF4-FFF2-40B4-BE49-F238E27FC236}">
                <a16:creationId xmlns:a16="http://schemas.microsoft.com/office/drawing/2014/main" id="{4A8EADDF-FD16-494B-B31A-C8C947C245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50865" y="1502"/>
            <a:ext cx="1040700" cy="779694"/>
          </a:xfrm>
          <a:prstGeom prst="rect">
            <a:avLst/>
          </a:prstGeom>
        </p:spPr>
      </p:pic>
      <p:sp>
        <p:nvSpPr>
          <p:cNvPr id="6" name="Google Shape;106;p16">
            <a:extLst>
              <a:ext uri="{FF2B5EF4-FFF2-40B4-BE49-F238E27FC236}">
                <a16:creationId xmlns:a16="http://schemas.microsoft.com/office/drawing/2014/main" id="{A9839EF0-A36C-83A7-DB54-58CBFFD9AA38}"/>
              </a:ext>
            </a:extLst>
          </p:cNvPr>
          <p:cNvSpPr/>
          <p:nvPr/>
        </p:nvSpPr>
        <p:spPr>
          <a:xfrm>
            <a:off x="0" y="4914460"/>
            <a:ext cx="1495425" cy="243000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Executive Summary</a:t>
            </a:r>
            <a:endParaRPr kumimoji="0" sz="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" name="Google Shape;107;p16">
            <a:extLst>
              <a:ext uri="{FF2B5EF4-FFF2-40B4-BE49-F238E27FC236}">
                <a16:creationId xmlns:a16="http://schemas.microsoft.com/office/drawing/2014/main" id="{237514C7-6F85-8D6D-842C-FA65251CA274}"/>
              </a:ext>
            </a:extLst>
          </p:cNvPr>
          <p:cNvSpPr/>
          <p:nvPr/>
        </p:nvSpPr>
        <p:spPr>
          <a:xfrm>
            <a:off x="152150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Problem Statement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9" name="Google Shape;110;p16">
            <a:extLst>
              <a:ext uri="{FF2B5EF4-FFF2-40B4-BE49-F238E27FC236}">
                <a16:creationId xmlns:a16="http://schemas.microsoft.com/office/drawing/2014/main" id="{6A7451E1-FCAD-CA66-EE88-5D6F2A418AF6}"/>
              </a:ext>
            </a:extLst>
          </p:cNvPr>
          <p:cNvSpPr/>
          <p:nvPr/>
        </p:nvSpPr>
        <p:spPr>
          <a:xfrm>
            <a:off x="4594219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Causality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" name="Google Shape;111;p16">
            <a:extLst>
              <a:ext uri="{FF2B5EF4-FFF2-40B4-BE49-F238E27FC236}">
                <a16:creationId xmlns:a16="http://schemas.microsoft.com/office/drawing/2014/main" id="{6703EA78-7118-E607-335F-6ABE57A4C48C}"/>
              </a:ext>
            </a:extLst>
          </p:cNvPr>
          <p:cNvSpPr/>
          <p:nvPr/>
        </p:nvSpPr>
        <p:spPr>
          <a:xfrm>
            <a:off x="6115727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Business Insights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1" name="Google Shape;108;p16">
            <a:extLst>
              <a:ext uri="{FF2B5EF4-FFF2-40B4-BE49-F238E27FC236}">
                <a16:creationId xmlns:a16="http://schemas.microsoft.com/office/drawing/2014/main" id="{85E91801-CAB6-8442-8D60-440010AB33A4}"/>
              </a:ext>
            </a:extLst>
          </p:cNvPr>
          <p:cNvSpPr/>
          <p:nvPr/>
        </p:nvSpPr>
        <p:spPr>
          <a:xfrm>
            <a:off x="3071138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Descriptive Analysis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2" name="Google Shape;111;p16">
            <a:extLst>
              <a:ext uri="{FF2B5EF4-FFF2-40B4-BE49-F238E27FC236}">
                <a16:creationId xmlns:a16="http://schemas.microsoft.com/office/drawing/2014/main" id="{599C4141-A120-196A-381E-B36327B0D10A}"/>
              </a:ext>
            </a:extLst>
          </p:cNvPr>
          <p:cNvSpPr/>
          <p:nvPr/>
        </p:nvSpPr>
        <p:spPr>
          <a:xfrm>
            <a:off x="7637235" y="4909515"/>
            <a:ext cx="1495425" cy="243000"/>
          </a:xfrm>
          <a:prstGeom prst="chevron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800" b="1" dirty="0">
                <a:solidFill>
                  <a:schemeClr val="bg1"/>
                </a:solidFill>
                <a:latin typeface="Fira Sans" panose="020B0503050000020004" pitchFamily="34" charset="0"/>
                <a:ea typeface="Fira Sans Medium"/>
                <a:cs typeface="Fira Sans Medium"/>
                <a:sym typeface="Fira Sans Medium"/>
              </a:rPr>
              <a:t>Implementation Issues</a:t>
            </a:r>
            <a:endParaRPr kumimoji="0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Fira Sans" panose="020B05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3" name="Picture 12" descr="A yellow coupon with a red and blue sign&#10;&#10;Description automatically generated">
            <a:extLst>
              <a:ext uri="{FF2B5EF4-FFF2-40B4-BE49-F238E27FC236}">
                <a16:creationId xmlns:a16="http://schemas.microsoft.com/office/drawing/2014/main" id="{C1BF4893-23BA-1172-F874-20E7A80534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879615">
            <a:off x="3671977" y="4653290"/>
            <a:ext cx="293747" cy="2937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1DF38C-DAB1-F2A9-FA83-A7D98EC043BD}"/>
              </a:ext>
            </a:extLst>
          </p:cNvPr>
          <p:cNvSpPr txBox="1"/>
          <p:nvPr/>
        </p:nvSpPr>
        <p:spPr>
          <a:xfrm>
            <a:off x="-237325" y="1786919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Big Data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64E"/>
      </a:accent1>
      <a:accent2>
        <a:srgbClr val="FF8001"/>
      </a:accent2>
      <a:accent3>
        <a:srgbClr val="5FD0DB"/>
      </a:accent3>
      <a:accent4>
        <a:srgbClr val="32AAD9"/>
      </a:accent4>
      <a:accent5>
        <a:srgbClr val="1A569C"/>
      </a:accent5>
      <a:accent6>
        <a:srgbClr val="D558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D5938E7618983489EE6AB2C80CE238D" ma:contentTypeVersion="3" ma:contentTypeDescription="Create a new document." ma:contentTypeScope="" ma:versionID="e9e2e93cd8a264c48f1ce2e6533bb7f8">
  <xsd:schema xmlns:xsd="http://www.w3.org/2001/XMLSchema" xmlns:xs="http://www.w3.org/2001/XMLSchema" xmlns:p="http://schemas.microsoft.com/office/2006/metadata/properties" xmlns:ns2="68bbf353-445e-40e3-83dc-bcfe41520017" targetNamespace="http://schemas.microsoft.com/office/2006/metadata/properties" ma:root="true" ma:fieldsID="28edb2c3571faee64b9dfec6aeff3d74" ns2:_="">
    <xsd:import namespace="68bbf353-445e-40e3-83dc-bcfe415200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bbf353-445e-40e3-83dc-bcfe415200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2AC1333-FC2B-4B94-AC1E-F05BE2B5A4BD}">
  <ds:schemaRefs>
    <ds:schemaRef ds:uri="68bbf353-445e-40e3-83dc-bcfe4152001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8B6E972-CD01-48E1-B477-9876E25D0651}">
  <ds:schemaRefs>
    <ds:schemaRef ds:uri="http://purl.org/dc/elements/1.1/"/>
    <ds:schemaRef ds:uri="http://www.w3.org/XML/1998/namespace"/>
    <ds:schemaRef ds:uri="http://purl.org/dc/terms/"/>
    <ds:schemaRef ds:uri="http://schemas.microsoft.com/office/2006/documentManagement/types"/>
    <ds:schemaRef ds:uri="68bbf353-445e-40e3-83dc-bcfe41520017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0009A54E-0454-4B56-894C-68A4FDD911E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2740</TotalTime>
  <Words>1631</Words>
  <Application>Microsoft Macintosh PowerPoint</Application>
  <PresentationFormat>On-screen Show (16:9)</PresentationFormat>
  <Paragraphs>247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Fira Sans Extra Condensed SemiBold</vt:lpstr>
      <vt:lpstr>Arial</vt:lpstr>
      <vt:lpstr>Fira Sans</vt:lpstr>
      <vt:lpstr>Roboto</vt:lpstr>
      <vt:lpstr>System Font Regular</vt:lpstr>
      <vt:lpstr>Calibri</vt:lpstr>
      <vt:lpstr>Fira Sans Extra Condensed</vt:lpstr>
      <vt:lpstr>Big Data Infographics by Slidesgo</vt:lpstr>
      <vt:lpstr>Promo Code Impact On Shopping Behavior</vt:lpstr>
      <vt:lpstr>Executive Summary</vt:lpstr>
      <vt:lpstr>Reassessing Promo Code Strategy:  Analytics and Business Problems ​</vt:lpstr>
      <vt:lpstr>PowerPoint Presentation</vt:lpstr>
      <vt:lpstr>PowerPoint Presentation</vt:lpstr>
      <vt:lpstr>PowerPoint Presentation</vt:lpstr>
      <vt:lpstr>Descriptive Analysis</vt:lpstr>
      <vt:lpstr>Methodology Overview</vt:lpstr>
      <vt:lpstr>Descriptive Analysis: Analysis Overview</vt:lpstr>
      <vt:lpstr>Descriptive Analysis</vt:lpstr>
      <vt:lpstr>PowerPoint Presentation</vt:lpstr>
      <vt:lpstr>PowerPoint Presentation</vt:lpstr>
      <vt:lpstr>PowerPoint Presentation</vt:lpstr>
      <vt:lpstr>PowerPoint Presentation</vt:lpstr>
      <vt:lpstr>Business Insights &amp; Implementations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Infographics</dc:title>
  <cp:lastModifiedBy>YaoshengLiu</cp:lastModifiedBy>
  <cp:revision>44</cp:revision>
  <dcterms:modified xsi:type="dcterms:W3CDTF">2023-12-04T18:04:33Z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0x0101005D5938E7618983489EE6AB2C80CE238D</vt:lpwstr>
  </property>
</Properties>
</file>

<file path=docProps/thumbnail.jpeg>
</file>